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9" r:id="rId3"/>
  </p:sldMasterIdLst>
  <p:notesMasterIdLst>
    <p:notesMasterId r:id="rId26"/>
  </p:notesMasterIdLst>
  <p:handoutMasterIdLst>
    <p:handoutMasterId r:id="rId27"/>
  </p:handoutMasterIdLst>
  <p:sldIdLst>
    <p:sldId id="305" r:id="rId4"/>
    <p:sldId id="306" r:id="rId5"/>
    <p:sldId id="299" r:id="rId6"/>
    <p:sldId id="301" r:id="rId7"/>
    <p:sldId id="332" r:id="rId8"/>
    <p:sldId id="333" r:id="rId9"/>
    <p:sldId id="350" r:id="rId10"/>
    <p:sldId id="349" r:id="rId11"/>
    <p:sldId id="317" r:id="rId12"/>
    <p:sldId id="318" r:id="rId13"/>
    <p:sldId id="319" r:id="rId14"/>
    <p:sldId id="322" r:id="rId15"/>
    <p:sldId id="323" r:id="rId16"/>
    <p:sldId id="324" r:id="rId17"/>
    <p:sldId id="320" r:id="rId18"/>
    <p:sldId id="325" r:id="rId19"/>
    <p:sldId id="328" r:id="rId20"/>
    <p:sldId id="329" r:id="rId21"/>
    <p:sldId id="330" r:id="rId22"/>
    <p:sldId id="321" r:id="rId23"/>
    <p:sldId id="331" r:id="rId24"/>
    <p:sldId id="283"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F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364"/>
    <p:restoredTop sz="96405"/>
  </p:normalViewPr>
  <p:slideViewPr>
    <p:cSldViewPr snapToGrid="0" snapToObjects="1">
      <p:cViewPr varScale="1">
        <p:scale>
          <a:sx n="131" d="100"/>
          <a:sy n="131" d="100"/>
        </p:scale>
        <p:origin x="1552" y="184"/>
      </p:cViewPr>
      <p:guideLst/>
    </p:cSldViewPr>
  </p:slideViewPr>
  <p:notesTextViewPr>
    <p:cViewPr>
      <p:scale>
        <a:sx n="1" d="1"/>
        <a:sy n="1" d="1"/>
      </p:scale>
      <p:origin x="0" y="0"/>
    </p:cViewPr>
  </p:notesTextViewPr>
  <p:notesViewPr>
    <p:cSldViewPr snapToGrid="0" snapToObjects="1">
      <p:cViewPr varScale="1">
        <p:scale>
          <a:sx n="99" d="100"/>
          <a:sy n="99" d="100"/>
        </p:scale>
        <p:origin x="3696" y="18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0" Type="http://schemas.openxmlformats.org/officeDocument/2006/relationships/tableStyles" Target="tableStyles.xml"/><Relationship Id="rId3" Type="http://schemas.openxmlformats.org/officeDocument/2006/relationships/slideMaster" Target="slideMasters/slideMaster2.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notesMaster" Target="notesMasters/notesMaster1.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1" Type="http://schemas.openxmlformats.org/officeDocument/2006/relationships/package" Target="../embeddings/Workbook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56"/>
          <c:y val="0.00400000000000001"/>
          <c:w val="0.94144"/>
          <c:h val="0.773786666666668"/>
        </c:manualLayout>
      </c:layout>
      <c:barChart>
        <c:barDir val="col"/>
        <c:grouping val="clustered"/>
        <c:varyColors val="0"/>
        <c:ser>
          <c:idx val="1"/>
          <c:order val="0"/>
          <c:tx>
            <c:strRef>
              <c:f>Sheet1!$C$1</c:f>
              <c:strCache>
                <c:ptCount val="1"/>
                <c:pt idx="0">
                  <c:v>3A6000</c:v>
                </c:pt>
              </c:strCache>
            </c:strRef>
          </c:tx>
          <c:spPr>
            <a:solidFill>
              <a:srgbClr val="CC3300"/>
            </a:solidFill>
            <a:ln>
              <a:noFill/>
            </a:ln>
            <a:effectLst/>
          </c:spPr>
          <c:invertIfNegative val="0"/>
          <c:dLbls>
            <c:delete val="1"/>
          </c:dLbls>
          <c:cat>
            <c:strRef>
              <c:f>Sheet1!$A$2:$A$5</c:f>
              <c:strCache>
                <c:ptCount val="4"/>
                <c:pt idx="0">
                  <c:v>INT</c:v>
                </c:pt>
                <c:pt idx="1">
                  <c:v>FP</c:v>
                </c:pt>
                <c:pt idx="2">
                  <c:v>INT_rate</c:v>
                </c:pt>
                <c:pt idx="3">
                  <c:v>FP_rate</c:v>
                </c:pt>
              </c:strCache>
            </c:strRef>
          </c:cat>
          <c:val>
            <c:numRef>
              <c:f>Sheet1!$C$2:$C$5</c:f>
              <c:numCache>
                <c:formatCode>General</c:formatCode>
                <c:ptCount val="4"/>
                <c:pt idx="0">
                  <c:v>43.1</c:v>
                </c:pt>
                <c:pt idx="1">
                  <c:v>54.6</c:v>
                </c:pt>
                <c:pt idx="2">
                  <c:v>155</c:v>
                </c:pt>
                <c:pt idx="3">
                  <c:v>140</c:v>
                </c:pt>
              </c:numCache>
            </c:numRef>
          </c:val>
        </c:ser>
        <c:ser>
          <c:idx val="2"/>
          <c:order val="1"/>
          <c:tx>
            <c:strRef>
              <c:f>Sheet1!$D$1</c:f>
              <c:strCache>
                <c:ptCount val="1"/>
                <c:pt idx="0">
                  <c:v>13-10100</c:v>
                </c:pt>
              </c:strCache>
            </c:strRef>
          </c:tx>
          <c:spPr>
            <a:solidFill>
              <a:srgbClr val="0070C0"/>
            </a:solidFill>
            <a:ln>
              <a:noFill/>
            </a:ln>
            <a:effectLst/>
          </c:spPr>
          <c:invertIfNegative val="0"/>
          <c:dLbls>
            <c:delete val="1"/>
          </c:dLbls>
          <c:cat>
            <c:strRef>
              <c:f>Sheet1!$A$2:$A$5</c:f>
              <c:strCache>
                <c:ptCount val="4"/>
                <c:pt idx="0">
                  <c:v>INT</c:v>
                </c:pt>
                <c:pt idx="1">
                  <c:v>FP</c:v>
                </c:pt>
                <c:pt idx="2">
                  <c:v>INT_rate</c:v>
                </c:pt>
                <c:pt idx="3">
                  <c:v>FP_rate</c:v>
                </c:pt>
              </c:strCache>
            </c:strRef>
          </c:cat>
          <c:val>
            <c:numRef>
              <c:f>Sheet1!$D$2:$D$5</c:f>
              <c:numCache>
                <c:formatCode>General</c:formatCode>
                <c:ptCount val="4"/>
                <c:pt idx="0">
                  <c:v>43.6</c:v>
                </c:pt>
                <c:pt idx="1">
                  <c:v>57.4</c:v>
                </c:pt>
                <c:pt idx="2">
                  <c:v>129</c:v>
                </c:pt>
                <c:pt idx="3">
                  <c:v>123</c:v>
                </c:pt>
              </c:numCache>
            </c:numRef>
          </c:val>
        </c:ser>
        <c:dLbls>
          <c:showLegendKey val="0"/>
          <c:showVal val="0"/>
          <c:showCatName val="0"/>
          <c:showSerName val="0"/>
          <c:showPercent val="0"/>
          <c:showBubbleSize val="0"/>
        </c:dLbls>
        <c:gapWidth val="219"/>
        <c:overlap val="-27"/>
        <c:axId val="148254720"/>
        <c:axId val="148256256"/>
      </c:barChart>
      <c:catAx>
        <c:axId val="148254720"/>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国标宋体" panose="02000500000000000000" charset="-122"/>
                <a:ea typeface="国标宋体" panose="02000500000000000000" charset="-122"/>
                <a:cs typeface="国标宋体" panose="02000500000000000000" charset="-122"/>
                <a:sym typeface="国标宋体" panose="02000500000000000000" charset="-122"/>
              </a:defRPr>
            </a:pPr>
          </a:p>
        </c:txPr>
        <c:crossAx val="148256256"/>
        <c:crosses val="autoZero"/>
        <c:auto val="1"/>
        <c:lblAlgn val="ctr"/>
        <c:lblOffset val="100"/>
        <c:noMultiLvlLbl val="0"/>
      </c:catAx>
      <c:valAx>
        <c:axId val="148256256"/>
        <c:scaling>
          <c:orientation val="minMax"/>
        </c:scaling>
        <c:delete val="0"/>
        <c:axPos val="l"/>
        <c:majorGridlines>
          <c:spPr>
            <a:ln w="9525" cap="flat" cmpd="sng" algn="ctr">
              <a:solidFill>
                <a:schemeClr val="tx1">
                  <a:lumMod val="15000"/>
                  <a:lumOff val="85000"/>
                </a:schemeClr>
              </a:solidFill>
              <a:prstDash val="solid"/>
              <a:round/>
            </a:ln>
            <a:effectLst/>
          </c:spPr>
        </c:majorGridlines>
        <c:numFmt formatCode="General" sourceLinked="1"/>
        <c:majorTickMark val="none"/>
        <c:minorTickMark val="none"/>
        <c:tickLblPos val="nextTo"/>
        <c:spPr>
          <a:noFill/>
          <a:ln w="9525" cap="flat" cmpd="sng" algn="ctr">
            <a:noFill/>
            <a:prstDash val="solid"/>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国标宋体" panose="02000500000000000000" charset="-122"/>
                <a:ea typeface="国标宋体" panose="02000500000000000000" charset="-122"/>
                <a:cs typeface="国标宋体" panose="02000500000000000000" charset="-122"/>
                <a:sym typeface="国标宋体" panose="02000500000000000000" charset="-122"/>
              </a:defRPr>
            </a:pPr>
          </a:p>
        </c:txPr>
        <c:crossAx val="148254720"/>
        <c:crosses val="autoZero"/>
        <c:crossBetween val="between"/>
      </c:valAx>
      <c:spPr>
        <a:noFill/>
        <a:ln>
          <a:noFill/>
        </a:ln>
        <a:effectLst/>
      </c:spPr>
    </c:plotArea>
    <c:plotVisOnly val="1"/>
    <c:dispBlanksAs val="gap"/>
    <c:showDLblsOverMax val="0"/>
  </c:chart>
  <c:spPr>
    <a:noFill/>
    <a:ln>
      <a:noFill/>
    </a:ln>
    <a:effectLst/>
  </c:spPr>
  <c:txPr>
    <a:bodyPr/>
    <a:lstStyle/>
    <a:p>
      <a:pPr>
        <a:defRPr lang="zh-CN">
          <a:latin typeface="国标宋体" panose="02000500000000000000" charset="-122"/>
          <a:ea typeface="国标宋体" panose="02000500000000000000" charset="-122"/>
          <a:cs typeface="国标宋体" panose="02000500000000000000" charset="-122"/>
          <a:sym typeface="国标宋体" panose="02000500000000000000" charset="-122"/>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56"/>
          <c:y val="0.00400000000000001"/>
          <c:w val="0.94144"/>
          <c:h val="0.773786666666668"/>
        </c:manualLayout>
      </c:layout>
      <c:barChart>
        <c:barDir val="col"/>
        <c:grouping val="clustered"/>
        <c:varyColors val="0"/>
        <c:ser>
          <c:idx val="1"/>
          <c:order val="0"/>
          <c:tx>
            <c:strRef>
              <c:f>Sheet1!$C$1</c:f>
              <c:strCache>
                <c:ptCount val="1"/>
                <c:pt idx="0">
                  <c:v>3A6000</c:v>
                </c:pt>
              </c:strCache>
            </c:strRef>
          </c:tx>
          <c:spPr>
            <a:solidFill>
              <a:srgbClr val="CC3300"/>
            </a:solidFill>
            <a:ln>
              <a:noFill/>
            </a:ln>
            <a:effectLst/>
          </c:spPr>
          <c:invertIfNegative val="0"/>
          <c:dLbls>
            <c:delete val="1"/>
          </c:dLbls>
          <c:cat>
            <c:strRef>
              <c:f>Sheet1!$A$2:$A$3</c:f>
              <c:strCache>
                <c:ptCount val="2"/>
                <c:pt idx="0">
                  <c:v>单线程</c:v>
                </c:pt>
                <c:pt idx="1">
                  <c:v>四线程</c:v>
                </c:pt>
              </c:strCache>
            </c:strRef>
          </c:cat>
          <c:val>
            <c:numRef>
              <c:f>Sheet1!$C$2:$C$3</c:f>
              <c:numCache>
                <c:formatCode>General</c:formatCode>
                <c:ptCount val="2"/>
                <c:pt idx="0">
                  <c:v>32210.8</c:v>
                </c:pt>
                <c:pt idx="1">
                  <c:v>42467.9</c:v>
                </c:pt>
              </c:numCache>
            </c:numRef>
          </c:val>
        </c:ser>
        <c:ser>
          <c:idx val="2"/>
          <c:order val="1"/>
          <c:tx>
            <c:strRef>
              <c:f>Sheet1!$D$1</c:f>
              <c:strCache>
                <c:ptCount val="1"/>
                <c:pt idx="0">
                  <c:v>13-10100</c:v>
                </c:pt>
              </c:strCache>
            </c:strRef>
          </c:tx>
          <c:spPr>
            <a:solidFill>
              <a:srgbClr val="0070C0"/>
            </a:solidFill>
            <a:ln>
              <a:noFill/>
            </a:ln>
            <a:effectLst/>
          </c:spPr>
          <c:invertIfNegative val="0"/>
          <c:dLbls>
            <c:delete val="1"/>
          </c:dLbls>
          <c:cat>
            <c:strRef>
              <c:f>Sheet1!$A$2:$A$3</c:f>
              <c:strCache>
                <c:ptCount val="2"/>
                <c:pt idx="0">
                  <c:v>单线程</c:v>
                </c:pt>
                <c:pt idx="1">
                  <c:v>四线程</c:v>
                </c:pt>
              </c:strCache>
            </c:strRef>
          </c:cat>
          <c:val>
            <c:numRef>
              <c:f>Sheet1!$D$2:$D$3</c:f>
              <c:numCache>
                <c:formatCode>General</c:formatCode>
                <c:ptCount val="2"/>
                <c:pt idx="0">
                  <c:v>25409.4</c:v>
                </c:pt>
                <c:pt idx="1">
                  <c:v>21335.8</c:v>
                </c:pt>
              </c:numCache>
            </c:numRef>
          </c:val>
        </c:ser>
        <c:dLbls>
          <c:showLegendKey val="0"/>
          <c:showVal val="0"/>
          <c:showCatName val="0"/>
          <c:showSerName val="0"/>
          <c:showPercent val="0"/>
          <c:showBubbleSize val="0"/>
        </c:dLbls>
        <c:gapWidth val="219"/>
        <c:overlap val="-27"/>
        <c:axId val="148120704"/>
        <c:axId val="148122240"/>
      </c:barChart>
      <c:catAx>
        <c:axId val="148120704"/>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国标宋体" panose="02000500000000000000" charset="-122"/>
                <a:ea typeface="国标宋体" panose="02000500000000000000" charset="-122"/>
                <a:cs typeface="国标宋体" panose="02000500000000000000" charset="-122"/>
                <a:sym typeface="国标宋体" panose="02000500000000000000" charset="-122"/>
              </a:defRPr>
            </a:pPr>
          </a:p>
        </c:txPr>
        <c:crossAx val="148122240"/>
        <c:crosses val="autoZero"/>
        <c:auto val="1"/>
        <c:lblAlgn val="ctr"/>
        <c:lblOffset val="100"/>
        <c:noMultiLvlLbl val="0"/>
      </c:catAx>
      <c:valAx>
        <c:axId val="148122240"/>
        <c:scaling>
          <c:orientation val="minMax"/>
        </c:scaling>
        <c:delete val="0"/>
        <c:axPos val="l"/>
        <c:majorGridlines>
          <c:spPr>
            <a:ln w="9525" cap="flat" cmpd="sng" algn="ctr">
              <a:solidFill>
                <a:schemeClr val="tx1">
                  <a:lumMod val="15000"/>
                  <a:lumOff val="85000"/>
                </a:schemeClr>
              </a:solidFill>
              <a:prstDash val="solid"/>
              <a:round/>
            </a:ln>
            <a:effectLst/>
          </c:spPr>
        </c:majorGridlines>
        <c:numFmt formatCode="General" sourceLinked="1"/>
        <c:majorTickMark val="none"/>
        <c:minorTickMark val="none"/>
        <c:tickLblPos val="nextTo"/>
        <c:spPr>
          <a:noFill/>
          <a:ln w="9525" cap="flat" cmpd="sng" algn="ctr">
            <a:noFill/>
            <a:prstDash val="solid"/>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国标宋体" panose="02000500000000000000" charset="-122"/>
                <a:ea typeface="国标宋体" panose="02000500000000000000" charset="-122"/>
                <a:cs typeface="国标宋体" panose="02000500000000000000" charset="-122"/>
                <a:sym typeface="国标宋体" panose="02000500000000000000" charset="-122"/>
              </a:defRPr>
            </a:pPr>
          </a:p>
        </c:txPr>
        <c:crossAx val="148120704"/>
        <c:crosses val="autoZero"/>
        <c:crossBetween val="between"/>
      </c:valAx>
      <c:spPr>
        <a:noFill/>
        <a:ln>
          <a:noFill/>
        </a:ln>
        <a:effectLst/>
      </c:spPr>
    </c:plotArea>
    <c:plotVisOnly val="1"/>
    <c:dispBlanksAs val="gap"/>
    <c:showDLblsOverMax val="0"/>
  </c:chart>
  <c:spPr>
    <a:noFill/>
    <a:ln>
      <a:noFill/>
    </a:ln>
    <a:effectLst/>
  </c:spPr>
  <c:txPr>
    <a:bodyPr/>
    <a:lstStyle/>
    <a:p>
      <a:pPr>
        <a:defRPr lang="zh-CN">
          <a:latin typeface="国标宋体" panose="02000500000000000000" charset="-122"/>
          <a:ea typeface="国标宋体" panose="02000500000000000000" charset="-122"/>
          <a:cs typeface="国标宋体" panose="02000500000000000000" charset="-122"/>
          <a:sym typeface="国标宋体" panose="02000500000000000000" charset="-122"/>
        </a:defRPr>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56"/>
          <c:y val="0.00400000000000001"/>
          <c:w val="0.94144"/>
          <c:h val="0.773786666666668"/>
        </c:manualLayout>
      </c:layout>
      <c:barChart>
        <c:barDir val="col"/>
        <c:grouping val="clustered"/>
        <c:varyColors val="0"/>
        <c:ser>
          <c:idx val="1"/>
          <c:order val="0"/>
          <c:tx>
            <c:strRef>
              <c:f>Sheet1!$C$1</c:f>
              <c:strCache>
                <c:ptCount val="1"/>
                <c:pt idx="0">
                  <c:v>3A6000</c:v>
                </c:pt>
              </c:strCache>
            </c:strRef>
          </c:tx>
          <c:spPr>
            <a:solidFill>
              <a:srgbClr val="CC3300"/>
            </a:solidFill>
            <a:ln>
              <a:noFill/>
            </a:ln>
            <a:effectLst/>
          </c:spPr>
          <c:invertIfNegative val="0"/>
          <c:dLbls>
            <c:delete val="1"/>
          </c:dLbls>
          <c:cat>
            <c:strRef>
              <c:f>Sheet1!$A$2:$A$3</c:f>
              <c:strCache>
                <c:ptCount val="2"/>
                <c:pt idx="0">
                  <c:v>单线程</c:v>
                </c:pt>
                <c:pt idx="1">
                  <c:v>多线程</c:v>
                </c:pt>
              </c:strCache>
            </c:strRef>
          </c:cat>
          <c:val>
            <c:numRef>
              <c:f>Sheet1!$C$2:$C$3</c:f>
              <c:numCache>
                <c:formatCode>General</c:formatCode>
                <c:ptCount val="2"/>
                <c:pt idx="0">
                  <c:v>2302.8</c:v>
                </c:pt>
                <c:pt idx="1">
                  <c:v>7608.4</c:v>
                </c:pt>
              </c:numCache>
            </c:numRef>
          </c:val>
        </c:ser>
        <c:ser>
          <c:idx val="2"/>
          <c:order val="1"/>
          <c:tx>
            <c:strRef>
              <c:f>Sheet1!$D$1</c:f>
              <c:strCache>
                <c:ptCount val="1"/>
                <c:pt idx="0">
                  <c:v>13-10100</c:v>
                </c:pt>
              </c:strCache>
            </c:strRef>
          </c:tx>
          <c:spPr>
            <a:solidFill>
              <a:srgbClr val="0070C0"/>
            </a:solidFill>
            <a:ln>
              <a:noFill/>
            </a:ln>
            <a:effectLst/>
          </c:spPr>
          <c:invertIfNegative val="0"/>
          <c:dLbls>
            <c:delete val="1"/>
          </c:dLbls>
          <c:cat>
            <c:strRef>
              <c:f>Sheet1!$A$2:$A$3</c:f>
              <c:strCache>
                <c:ptCount val="2"/>
                <c:pt idx="0">
                  <c:v>单线程</c:v>
                </c:pt>
                <c:pt idx="1">
                  <c:v>多线程</c:v>
                </c:pt>
              </c:strCache>
            </c:strRef>
          </c:cat>
          <c:val>
            <c:numRef>
              <c:f>Sheet1!$D$2:$D$3</c:f>
              <c:numCache>
                <c:formatCode>General</c:formatCode>
                <c:ptCount val="2"/>
                <c:pt idx="0">
                  <c:v>2049</c:v>
                </c:pt>
                <c:pt idx="1">
                  <c:v>7302.2</c:v>
                </c:pt>
              </c:numCache>
            </c:numRef>
          </c:val>
        </c:ser>
        <c:dLbls>
          <c:showLegendKey val="0"/>
          <c:showVal val="0"/>
          <c:showCatName val="0"/>
          <c:showSerName val="0"/>
          <c:showPercent val="0"/>
          <c:showBubbleSize val="0"/>
        </c:dLbls>
        <c:gapWidth val="219"/>
        <c:overlap val="-27"/>
        <c:axId val="148146432"/>
        <c:axId val="148164608"/>
      </c:barChart>
      <c:catAx>
        <c:axId val="148146432"/>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国标宋体" panose="02000500000000000000" charset="-122"/>
                <a:ea typeface="国标宋体" panose="02000500000000000000" charset="-122"/>
                <a:cs typeface="国标宋体" panose="02000500000000000000" charset="-122"/>
                <a:sym typeface="国标宋体" panose="02000500000000000000" charset="-122"/>
              </a:defRPr>
            </a:pPr>
          </a:p>
        </c:txPr>
        <c:crossAx val="148164608"/>
        <c:crosses val="autoZero"/>
        <c:auto val="1"/>
        <c:lblAlgn val="ctr"/>
        <c:lblOffset val="100"/>
        <c:noMultiLvlLbl val="0"/>
      </c:catAx>
      <c:valAx>
        <c:axId val="148164608"/>
        <c:scaling>
          <c:orientation val="minMax"/>
        </c:scaling>
        <c:delete val="0"/>
        <c:axPos val="l"/>
        <c:majorGridlines>
          <c:spPr>
            <a:ln w="9525" cap="flat" cmpd="sng" algn="ctr">
              <a:solidFill>
                <a:schemeClr val="tx1">
                  <a:lumMod val="15000"/>
                  <a:lumOff val="85000"/>
                </a:schemeClr>
              </a:solidFill>
              <a:prstDash val="solid"/>
              <a:round/>
            </a:ln>
            <a:effectLst/>
          </c:spPr>
        </c:majorGridlines>
        <c:numFmt formatCode="General" sourceLinked="1"/>
        <c:majorTickMark val="none"/>
        <c:minorTickMark val="none"/>
        <c:tickLblPos val="nextTo"/>
        <c:spPr>
          <a:noFill/>
          <a:ln w="9525" cap="flat" cmpd="sng" algn="ctr">
            <a:noFill/>
            <a:prstDash val="solid"/>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国标宋体" panose="02000500000000000000" charset="-122"/>
                <a:ea typeface="国标宋体" panose="02000500000000000000" charset="-122"/>
                <a:cs typeface="国标宋体" panose="02000500000000000000" charset="-122"/>
                <a:sym typeface="国标宋体" panose="02000500000000000000" charset="-122"/>
              </a:defRPr>
            </a:pPr>
          </a:p>
        </c:txPr>
        <c:crossAx val="148146432"/>
        <c:crosses val="autoZero"/>
        <c:crossBetween val="between"/>
      </c:valAx>
      <c:spPr>
        <a:noFill/>
        <a:ln>
          <a:noFill/>
        </a:ln>
        <a:effectLst/>
      </c:spPr>
    </c:plotArea>
    <c:plotVisOnly val="1"/>
    <c:dispBlanksAs val="gap"/>
    <c:showDLblsOverMax val="0"/>
  </c:chart>
  <c:spPr>
    <a:noFill/>
    <a:ln>
      <a:noFill/>
    </a:ln>
    <a:effectLst/>
  </c:spPr>
  <c:txPr>
    <a:bodyPr/>
    <a:lstStyle/>
    <a:p>
      <a:pPr>
        <a:defRPr lang="zh-CN">
          <a:latin typeface="国标宋体" panose="02000500000000000000" charset="-122"/>
          <a:ea typeface="国标宋体" panose="02000500000000000000" charset="-122"/>
          <a:cs typeface="国标宋体" panose="02000500000000000000" charset="-122"/>
          <a:sym typeface="国标宋体" panose="02000500000000000000" charset="-122"/>
        </a:defRPr>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0"/>
          <c:tx>
            <c:strRef>
              <c:f>Sheet1!$C$1</c:f>
              <c:strCache>
                <c:ptCount val="1"/>
                <c:pt idx="0">
                  <c:v>3A6000</c:v>
                </c:pt>
              </c:strCache>
            </c:strRef>
          </c:tx>
          <c:spPr>
            <a:solidFill>
              <a:srgbClr val="CC3201"/>
            </a:solidFill>
            <a:ln>
              <a:noFill/>
            </a:ln>
            <a:effectLst/>
          </c:spPr>
          <c:invertIfNegative val="0"/>
          <c:dLbls>
            <c:delete val="1"/>
          </c:dLbls>
          <c:cat>
            <c:strRef>
              <c:f>Sheet1!$A$2:$A$7</c:f>
              <c:strCache>
                <c:ptCount val="6"/>
                <c:pt idx="0">
                  <c:v>INT(1)</c:v>
                </c:pt>
                <c:pt idx="1">
                  <c:v>FP(1)</c:v>
                </c:pt>
                <c:pt idx="2">
                  <c:v>INT(8)</c:v>
                </c:pt>
                <c:pt idx="3">
                  <c:v>FP(8)</c:v>
                </c:pt>
                <c:pt idx="4">
                  <c:v>INT(S)</c:v>
                </c:pt>
                <c:pt idx="5">
                  <c:v>FT(S)</c:v>
                </c:pt>
              </c:strCache>
            </c:strRef>
          </c:cat>
          <c:val>
            <c:numRef>
              <c:f>Sheet1!$C$2:$C$7</c:f>
              <c:numCache>
                <c:formatCode>General</c:formatCode>
                <c:ptCount val="6"/>
                <c:pt idx="0">
                  <c:v>5.05</c:v>
                </c:pt>
                <c:pt idx="1">
                  <c:v>7.78</c:v>
                </c:pt>
                <c:pt idx="2">
                  <c:v>21.3</c:v>
                </c:pt>
                <c:pt idx="3">
                  <c:v>21</c:v>
                </c:pt>
                <c:pt idx="4">
                  <c:v>6.66</c:v>
                </c:pt>
                <c:pt idx="5">
                  <c:v>18.1</c:v>
                </c:pt>
              </c:numCache>
            </c:numRef>
          </c:val>
        </c:ser>
        <c:ser>
          <c:idx val="2"/>
          <c:order val="1"/>
          <c:tx>
            <c:strRef>
              <c:f>Sheet1!$D$1</c:f>
              <c:strCache>
                <c:ptCount val="1"/>
                <c:pt idx="0">
                  <c:v>13-10100</c:v>
                </c:pt>
              </c:strCache>
            </c:strRef>
          </c:tx>
          <c:spPr>
            <a:solidFill>
              <a:srgbClr val="0070C0"/>
            </a:solidFill>
            <a:ln>
              <a:noFill/>
            </a:ln>
            <a:effectLst/>
          </c:spPr>
          <c:invertIfNegative val="0"/>
          <c:dLbls>
            <c:delete val="1"/>
          </c:dLbls>
          <c:cat>
            <c:strRef>
              <c:f>Sheet1!$A$2:$A$7</c:f>
              <c:strCache>
                <c:ptCount val="6"/>
                <c:pt idx="0">
                  <c:v>INT(1)</c:v>
                </c:pt>
                <c:pt idx="1">
                  <c:v>FP(1)</c:v>
                </c:pt>
                <c:pt idx="2">
                  <c:v>INT(8)</c:v>
                </c:pt>
                <c:pt idx="3">
                  <c:v>FP(8)</c:v>
                </c:pt>
                <c:pt idx="4">
                  <c:v>INT(S)</c:v>
                </c:pt>
                <c:pt idx="5">
                  <c:v>FT(S)</c:v>
                </c:pt>
              </c:strCache>
            </c:strRef>
          </c:cat>
          <c:val>
            <c:numRef>
              <c:f>Sheet1!$D$2:$D$7</c:f>
              <c:numCache>
                <c:formatCode>General</c:formatCode>
                <c:ptCount val="6"/>
                <c:pt idx="0">
                  <c:v>5.57</c:v>
                </c:pt>
                <c:pt idx="1">
                  <c:v>8.56</c:v>
                </c:pt>
                <c:pt idx="2">
                  <c:v>20.4</c:v>
                </c:pt>
                <c:pt idx="3">
                  <c:v>18.7</c:v>
                </c:pt>
                <c:pt idx="4">
                  <c:v>7.17</c:v>
                </c:pt>
                <c:pt idx="5">
                  <c:v>15.9</c:v>
                </c:pt>
              </c:numCache>
            </c:numRef>
          </c:val>
        </c:ser>
        <c:dLbls>
          <c:showLegendKey val="0"/>
          <c:showVal val="0"/>
          <c:showCatName val="0"/>
          <c:showSerName val="0"/>
          <c:showPercent val="0"/>
          <c:showBubbleSize val="0"/>
        </c:dLbls>
        <c:gapWidth val="219"/>
        <c:overlap val="-27"/>
        <c:axId val="148422016"/>
        <c:axId val="148427904"/>
      </c:barChart>
      <c:catAx>
        <c:axId val="1484220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国标宋体" panose="02000500000000000000" charset="-122"/>
                <a:ea typeface="国标宋体" panose="02000500000000000000" charset="-122"/>
                <a:cs typeface="国标宋体" panose="02000500000000000000" charset="-122"/>
                <a:sym typeface="国标宋体" panose="02000500000000000000" charset="-122"/>
              </a:defRPr>
            </a:pPr>
          </a:p>
        </c:txPr>
        <c:crossAx val="148427904"/>
        <c:crosses val="autoZero"/>
        <c:auto val="1"/>
        <c:lblAlgn val="ctr"/>
        <c:lblOffset val="100"/>
        <c:noMultiLvlLbl val="0"/>
      </c:catAx>
      <c:valAx>
        <c:axId val="148427904"/>
        <c:scaling>
          <c:orientation val="minMax"/>
        </c:scaling>
        <c:delete val="0"/>
        <c:axPos val="l"/>
        <c:majorGridlines>
          <c:spPr>
            <a:ln w="9525" cap="flat" cmpd="sng" algn="ctr">
              <a:solidFill>
                <a:schemeClr val="tx1">
                  <a:lumMod val="15000"/>
                  <a:lumOff val="85000"/>
                </a:schemeClr>
              </a:solidFill>
              <a:prstDash val="solid"/>
              <a:round/>
            </a:ln>
            <a:effectLst/>
          </c:spPr>
        </c:majorGridlines>
        <c:numFmt formatCode="General" sourceLinked="1"/>
        <c:majorTickMark val="none"/>
        <c:minorTickMark val="none"/>
        <c:tickLblPos val="nextTo"/>
        <c:spPr>
          <a:noFill/>
          <a:ln w="9525" cap="flat" cmpd="sng" algn="ctr">
            <a:noFill/>
            <a:prstDash val="solid"/>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国标宋体" panose="02000500000000000000" charset="-122"/>
                <a:ea typeface="国标宋体" panose="02000500000000000000" charset="-122"/>
                <a:cs typeface="+mn-cs"/>
              </a:defRPr>
            </a:pPr>
          </a:p>
        </c:txPr>
        <c:crossAx val="148422016"/>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8086DB-17F3-D143-84B7-6785B95D1431}" type="datetimeFigureOut">
              <a:rPr kumimoji="1" lang="zh-CN" altLang="en-US" smtClean="0"/>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DEA845A-D161-814F-ADFA-373BFEEF0853}"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0E4BA5-34B3-A44C-AEB1-6EFAB49E6D52}"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2E862B-C71E-E94B-AC4F-5609ED8B15D7}"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a:stretch>
            <a:fillRect/>
          </a:stretch>
        </p:blipFill>
        <p:spPr>
          <a:xfrm>
            <a:off x="550863" y="6175988"/>
            <a:ext cx="2732848" cy="277200"/>
          </a:xfrm>
          <a:prstGeom prst="rect">
            <a:avLst/>
          </a:prstGeom>
        </p:spPr>
      </p:pic>
      <p:sp>
        <p:nvSpPr>
          <p:cNvPr id="10" name="标题 1"/>
          <p:cNvSpPr>
            <a:spLocks noGrp="1"/>
          </p:cNvSpPr>
          <p:nvPr>
            <p:ph type="ctrTitle" hasCustomPrompt="1"/>
          </p:nvPr>
        </p:nvSpPr>
        <p:spPr>
          <a:xfrm>
            <a:off x="460623" y="2772274"/>
            <a:ext cx="11282400" cy="748800"/>
          </a:xfrm>
          <a:prstGeom prst="rect">
            <a:avLst/>
          </a:prstGeom>
        </p:spPr>
        <p:txBody>
          <a:bodyPr anchor="b">
            <a:normAutofit/>
          </a:bodyPr>
          <a:lstStyle>
            <a:lvl1pPr algn="l">
              <a:defRPr sz="4000" b="1" i="0" baseline="0">
                <a:solidFill>
                  <a:schemeClr val="bg1"/>
                </a:solidFill>
                <a:latin typeface="Arial" panose="02080604020202020204" pitchFamily="34" charset="0"/>
                <a:ea typeface="微软雅黑" panose="020B0503020204020204" pitchFamily="34" charset="-122"/>
              </a:defRPr>
            </a:lvl1pPr>
          </a:lstStyle>
          <a:p>
            <a:r>
              <a:rPr kumimoji="1" lang="zh-CN" altLang="en-US" dirty="0"/>
              <a:t>单击此处编辑主标题</a:t>
            </a:r>
            <a:endParaRPr kumimoji="1" lang="zh-CN" altLang="en-US" dirty="0"/>
          </a:p>
        </p:txBody>
      </p:sp>
      <p:sp>
        <p:nvSpPr>
          <p:cNvPr id="12" name="副标题 2"/>
          <p:cNvSpPr>
            <a:spLocks noGrp="1"/>
          </p:cNvSpPr>
          <p:nvPr>
            <p:ph type="subTitle" idx="1" hasCustomPrompt="1"/>
          </p:nvPr>
        </p:nvSpPr>
        <p:spPr>
          <a:xfrm>
            <a:off x="468000" y="3657600"/>
            <a:ext cx="11282400" cy="288000"/>
          </a:xfrm>
          <a:prstGeom prst="rect">
            <a:avLst/>
          </a:prstGeom>
        </p:spPr>
        <p:txBody>
          <a:bodyPr>
            <a:normAutofit/>
          </a:bodyPr>
          <a:lstStyle>
            <a:lvl1pPr marL="0" indent="0" algn="l">
              <a:buNone/>
              <a:defRPr sz="1400" b="0" i="0" baseline="0">
                <a:solidFill>
                  <a:schemeClr val="bg1"/>
                </a:solidFill>
                <a:latin typeface="Arial" panose="02080604020202020204" pitchFamily="34" charset="0"/>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单击此处编辑副标题</a:t>
            </a:r>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结束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标题 1"/>
          <p:cNvSpPr>
            <a:spLocks noGrp="1"/>
          </p:cNvSpPr>
          <p:nvPr>
            <p:ph type="ctrTitle" hasCustomPrompt="1"/>
          </p:nvPr>
        </p:nvSpPr>
        <p:spPr>
          <a:xfrm>
            <a:off x="460625" y="3054600"/>
            <a:ext cx="11282400" cy="748800"/>
          </a:xfrm>
          <a:prstGeom prst="rect">
            <a:avLst/>
          </a:prstGeom>
        </p:spPr>
        <p:txBody>
          <a:bodyPr anchor="ctr">
            <a:normAutofit/>
          </a:bodyPr>
          <a:lstStyle>
            <a:lvl1pPr algn="l">
              <a:defRPr sz="4000" b="1" i="0">
                <a:solidFill>
                  <a:schemeClr val="bg1"/>
                </a:solidFill>
                <a:latin typeface="Arial" panose="02080604020202020204" pitchFamily="34" charset="0"/>
                <a:ea typeface="微软雅黑" panose="020B0503020204020204" pitchFamily="34" charset="-122"/>
                <a:cs typeface="Arial" panose="02080604020202020204" pitchFamily="34" charset="0"/>
              </a:defRPr>
            </a:lvl1pPr>
          </a:lstStyle>
          <a:p>
            <a:r>
              <a:rPr kumimoji="1" lang="en-US" altLang="zh-CN" dirty="0"/>
              <a:t>THANKS</a:t>
            </a:r>
            <a:endParaRPr kumimoji="1" lang="zh-CN" altLang="en-US" dirty="0"/>
          </a:p>
        </p:txBody>
      </p:sp>
      <p:pic>
        <p:nvPicPr>
          <p:cNvPr id="3" name="图片 2"/>
          <p:cNvPicPr>
            <a:picLocks noChangeAspect="1"/>
          </p:cNvPicPr>
          <p:nvPr userDrawn="1"/>
        </p:nvPicPr>
        <p:blipFill>
          <a:blip r:embed="rId3"/>
          <a:stretch>
            <a:fillRect/>
          </a:stretch>
        </p:blipFill>
        <p:spPr>
          <a:xfrm>
            <a:off x="550863" y="6175988"/>
            <a:ext cx="2732848" cy="27720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面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a:stretch>
            <a:fillRect/>
          </a:stretch>
        </p:blipFill>
        <p:spPr>
          <a:xfrm>
            <a:off x="550863" y="6175988"/>
            <a:ext cx="2732848" cy="277200"/>
          </a:xfrm>
          <a:prstGeom prst="rect">
            <a:avLst/>
          </a:prstGeom>
        </p:spPr>
      </p:pic>
      <p:sp>
        <p:nvSpPr>
          <p:cNvPr id="10" name="标题 1"/>
          <p:cNvSpPr>
            <a:spLocks noGrp="1"/>
          </p:cNvSpPr>
          <p:nvPr>
            <p:ph type="ctrTitle" hasCustomPrompt="1"/>
          </p:nvPr>
        </p:nvSpPr>
        <p:spPr>
          <a:xfrm>
            <a:off x="460623" y="2772274"/>
            <a:ext cx="11282400" cy="748800"/>
          </a:xfrm>
          <a:prstGeom prst="rect">
            <a:avLst/>
          </a:prstGeom>
        </p:spPr>
        <p:txBody>
          <a:bodyPr anchor="b">
            <a:normAutofit/>
          </a:bodyPr>
          <a:lstStyle>
            <a:lvl1pPr algn="l">
              <a:defRPr sz="4000" b="1" i="0" baseline="0">
                <a:solidFill>
                  <a:schemeClr val="bg1"/>
                </a:solidFill>
                <a:latin typeface="Arial" panose="02080604020202020204" pitchFamily="34" charset="0"/>
                <a:ea typeface="微软雅黑" panose="020B0503020204020204" pitchFamily="34" charset="-122"/>
              </a:defRPr>
            </a:lvl1pPr>
          </a:lstStyle>
          <a:p>
            <a:r>
              <a:rPr kumimoji="1" lang="zh-CN" altLang="en-US" dirty="0"/>
              <a:t>单击此处编辑主标题</a:t>
            </a:r>
            <a:endParaRPr kumimoji="1" lang="zh-CN" altLang="en-US" dirty="0"/>
          </a:p>
        </p:txBody>
      </p:sp>
      <p:sp>
        <p:nvSpPr>
          <p:cNvPr id="12" name="副标题 2"/>
          <p:cNvSpPr>
            <a:spLocks noGrp="1"/>
          </p:cNvSpPr>
          <p:nvPr>
            <p:ph type="subTitle" idx="1" hasCustomPrompt="1"/>
          </p:nvPr>
        </p:nvSpPr>
        <p:spPr>
          <a:xfrm>
            <a:off x="468000" y="3657600"/>
            <a:ext cx="11282400" cy="288000"/>
          </a:xfrm>
          <a:prstGeom prst="rect">
            <a:avLst/>
          </a:prstGeom>
        </p:spPr>
        <p:txBody>
          <a:bodyPr>
            <a:normAutofit/>
          </a:bodyPr>
          <a:lstStyle>
            <a:lvl1pPr marL="0" indent="0" algn="l">
              <a:buNone/>
              <a:defRPr sz="1400" b="0" i="0" baseline="0">
                <a:solidFill>
                  <a:schemeClr val="bg1"/>
                </a:solidFill>
                <a:latin typeface="Arial" panose="02080604020202020204" pitchFamily="34" charset="0"/>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单击此处编辑副标题</a:t>
            </a:r>
            <a:endParaRPr kumimoji="1"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目录页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60793" y="344653"/>
            <a:ext cx="11282028" cy="648000"/>
          </a:xfrm>
          <a:prstGeom prst="rect">
            <a:avLst/>
          </a:prstGeom>
        </p:spPr>
        <p:txBody>
          <a:bodyPr anchor="ctr"/>
          <a:lstStyle>
            <a:lvl1pPr>
              <a:lnSpc>
                <a:spcPct val="100000"/>
              </a:lnSpc>
              <a:defRPr sz="3200" b="1" i="0">
                <a:solidFill>
                  <a:schemeClr val="bg1"/>
                </a:solidFill>
                <a:latin typeface="微软雅黑" panose="020B0503020204020204" pitchFamily="34" charset="-122"/>
                <a:ea typeface="微软雅黑" panose="020B0503020204020204" pitchFamily="34" charset="-122"/>
              </a:defRPr>
            </a:lvl1pPr>
          </a:lstStyle>
          <a:p>
            <a:r>
              <a:rPr kumimoji="1" lang="zh-CN" altLang="en-US" dirty="0"/>
              <a:t>目录页</a:t>
            </a:r>
            <a:r>
              <a:rPr kumimoji="1" lang="en-US" altLang="zh-CN" dirty="0"/>
              <a:t>_1</a:t>
            </a:r>
            <a:endParaRPr kumimoji="1" lang="zh-CN" altLang="en-US" dirty="0"/>
          </a:p>
        </p:txBody>
      </p:sp>
      <p:sp>
        <p:nvSpPr>
          <p:cNvPr id="6" name="文本占位符 3"/>
          <p:cNvSpPr>
            <a:spLocks noGrp="1"/>
          </p:cNvSpPr>
          <p:nvPr>
            <p:ph type="body" sz="half" idx="34" hasCustomPrompt="1"/>
          </p:nvPr>
        </p:nvSpPr>
        <p:spPr>
          <a:xfrm>
            <a:off x="460792" y="1052514"/>
            <a:ext cx="11282028" cy="5256212"/>
          </a:xfrm>
          <a:prstGeom prst="rect">
            <a:avLst/>
          </a:prstGeom>
        </p:spPr>
        <p:txBody>
          <a:bodyPr anchor="t">
            <a:noAutofit/>
          </a:bodyPr>
          <a:lstStyle>
            <a:lvl1pPr marL="171450" indent="-171450">
              <a:lnSpc>
                <a:spcPct val="200000"/>
              </a:lnSpc>
              <a:spcBef>
                <a:spcPts val="0"/>
              </a:spcBef>
              <a:buFont typeface="Wingdings" panose="05000000000000000000" pitchFamily="2" charset="2"/>
              <a:buChar char="l"/>
              <a:defRPr sz="1600" b="1" i="0" baseline="0">
                <a:solidFill>
                  <a:schemeClr val="bg1"/>
                </a:solidFill>
                <a:latin typeface="Arial" panose="02080604020202020204" pitchFamily="34" charset="0"/>
                <a:ea typeface="微软雅黑" panose="020B0503020204020204" pitchFamily="34" charset="-122"/>
              </a:defRPr>
            </a:lvl1pPr>
            <a:lvl2pPr marL="457200" indent="0">
              <a:lnSpc>
                <a:spcPct val="150000"/>
              </a:lnSpc>
              <a:buNone/>
              <a:defRPr sz="1200">
                <a:solidFill>
                  <a:schemeClr val="bg1"/>
                </a:solidFill>
                <a:latin typeface="微软雅黑" panose="020B0503020204020204" pitchFamily="34" charset="-122"/>
                <a:ea typeface="微软雅黑" panose="020B0503020204020204" pitchFamily="34" charset="-122"/>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 单击此处编辑章节标题</a:t>
            </a:r>
            <a:r>
              <a:rPr kumimoji="1" lang="en-US" altLang="zh-CN" dirty="0"/>
              <a:t>1</a:t>
            </a:r>
            <a:endParaRPr kumimoji="1" lang="en-US" altLang="zh-CN" dirty="0"/>
          </a:p>
          <a:p>
            <a:pPr lvl="0"/>
            <a:r>
              <a:rPr kumimoji="1" lang="zh-CN" altLang="en-US" dirty="0"/>
              <a:t> 单击此处编辑章节标题</a:t>
            </a:r>
            <a:r>
              <a:rPr kumimoji="1" lang="en-US" altLang="zh-CN" dirty="0"/>
              <a:t>2</a:t>
            </a:r>
            <a:endParaRPr kumimoji="1" lang="en-US" altLang="zh-CN" dirty="0"/>
          </a:p>
          <a:p>
            <a:pPr lvl="1"/>
            <a:r>
              <a:rPr kumimoji="1" lang="zh-CN" altLang="en-US" dirty="0"/>
              <a:t>章节小标题</a:t>
            </a:r>
            <a:r>
              <a:rPr kumimoji="1" lang="en-US" altLang="zh-CN" dirty="0"/>
              <a:t>2.1</a:t>
            </a:r>
            <a:endParaRPr kumimoji="1" lang="en-US" altLang="zh-CN" dirty="0"/>
          </a:p>
          <a:p>
            <a:pPr lvl="1"/>
            <a:r>
              <a:rPr kumimoji="1" lang="zh-CN" altLang="en-US" dirty="0"/>
              <a:t>章节小标题</a:t>
            </a:r>
            <a:r>
              <a:rPr kumimoji="1" lang="en-US" altLang="zh-CN" dirty="0"/>
              <a:t>2.2</a:t>
            </a:r>
            <a:endParaRPr kumimoji="1" lang="en-US" altLang="zh-CN" dirty="0"/>
          </a:p>
          <a:p>
            <a:pPr marL="171450" marR="0" lvl="0"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l"/>
              <a:defRPr/>
            </a:pPr>
            <a:r>
              <a:rPr kumimoji="1" lang="zh-CN" altLang="en-US" dirty="0"/>
              <a:t> 单击此处编辑章节标题</a:t>
            </a:r>
            <a:r>
              <a:rPr kumimoji="1" lang="en-US" altLang="zh-CN" dirty="0"/>
              <a:t>3</a:t>
            </a:r>
            <a:endParaRPr kumimoji="1" lang="en-US" altLang="zh-CN" dirty="0"/>
          </a:p>
          <a:p>
            <a:pPr lvl="1"/>
            <a:r>
              <a:rPr kumimoji="1" lang="zh-CN" altLang="en-US" dirty="0"/>
              <a:t>章节小标题</a:t>
            </a:r>
            <a:r>
              <a:rPr kumimoji="1" lang="en-US" altLang="zh-CN" dirty="0"/>
              <a:t>3.1</a:t>
            </a:r>
            <a:endParaRPr kumimoji="1" lang="en-US" altLang="zh-CN" dirty="0"/>
          </a:p>
          <a:p>
            <a:pPr lvl="1"/>
            <a:r>
              <a:rPr kumimoji="1" lang="zh-CN" altLang="en-US" dirty="0"/>
              <a:t>章节小标题</a:t>
            </a:r>
            <a:r>
              <a:rPr kumimoji="1" lang="en-US" altLang="zh-CN" dirty="0"/>
              <a:t>3.2</a:t>
            </a:r>
            <a:endParaRPr kumimoji="1" lang="en-US" altLang="zh-CN" dirty="0"/>
          </a:p>
          <a:p>
            <a:pPr marL="457200" marR="0" lvl="1" indent="0" algn="l" defTabSz="914400" rtl="0" eaLnBrk="1" fontAlgn="auto" latinLnBrk="0" hangingPunct="1">
              <a:lnSpc>
                <a:spcPct val="150000"/>
              </a:lnSpc>
              <a:spcBef>
                <a:spcPts val="500"/>
              </a:spcBef>
              <a:spcAft>
                <a:spcPts val="0"/>
              </a:spcAft>
              <a:buClrTx/>
              <a:buSzTx/>
              <a:buFont typeface="Arial" panose="02080604020202020204" pitchFamily="34" charset="0"/>
              <a:buNone/>
              <a:defRPr/>
            </a:pPr>
            <a:r>
              <a:rPr kumimoji="1" lang="zh-CN" altLang="en-US" dirty="0"/>
              <a:t>章节小标题</a:t>
            </a:r>
            <a:r>
              <a:rPr kumimoji="1" lang="en-US" altLang="zh-CN" dirty="0"/>
              <a:t>3.3</a:t>
            </a:r>
            <a:endParaRPr kumimoji="1" lang="en-US" altLang="zh-CN" dirty="0"/>
          </a:p>
          <a:p>
            <a:pPr marL="171450" marR="0" lvl="0"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l"/>
              <a:defRPr/>
            </a:pPr>
            <a:r>
              <a:rPr kumimoji="1" lang="zh-CN" altLang="en-US" dirty="0"/>
              <a:t> 单击此处编辑章节标题</a:t>
            </a:r>
            <a:r>
              <a:rPr kumimoji="1" lang="en-US" altLang="zh-CN" dirty="0"/>
              <a:t>4</a:t>
            </a:r>
            <a:endParaRPr kumimoji="1" lang="en-US" altLang="zh-CN" dirty="0"/>
          </a:p>
          <a:p>
            <a:pPr marL="171450" marR="0" lvl="0"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l"/>
              <a:defRPr/>
            </a:pPr>
            <a:r>
              <a:rPr kumimoji="1" lang="zh-CN" altLang="en-US" dirty="0"/>
              <a:t> 单击此处编辑章节标题</a:t>
            </a:r>
            <a:r>
              <a:rPr kumimoji="1" lang="en-US" altLang="zh-CN" dirty="0"/>
              <a:t>5</a:t>
            </a:r>
            <a:endParaRPr kumimoji="1" lang="en-US" altLang="zh-CN" dirty="0"/>
          </a:p>
        </p:txBody>
      </p:sp>
      <p:pic>
        <p:nvPicPr>
          <p:cNvPr id="16" name="图片 15"/>
          <p:cNvPicPr>
            <a:picLocks noChangeAspect="1"/>
          </p:cNvPicPr>
          <p:nvPr userDrawn="1"/>
        </p:nvPicPr>
        <p:blipFill>
          <a:blip r:embed="rId3"/>
          <a:stretch>
            <a:fillRect/>
          </a:stretch>
        </p:blipFill>
        <p:spPr>
          <a:xfrm>
            <a:off x="9792000" y="6458400"/>
            <a:ext cx="1845556" cy="18720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目录页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60793" y="344653"/>
            <a:ext cx="11282028" cy="648000"/>
          </a:xfrm>
          <a:prstGeom prst="rect">
            <a:avLst/>
          </a:prstGeom>
        </p:spPr>
        <p:txBody>
          <a:bodyPr anchor="ctr"/>
          <a:lstStyle>
            <a:lvl1pPr>
              <a:lnSpc>
                <a:spcPct val="100000"/>
              </a:lnSpc>
              <a:defRPr sz="3200" b="1" i="0" baseline="0">
                <a:solidFill>
                  <a:schemeClr val="bg1"/>
                </a:solidFill>
                <a:latin typeface="微软雅黑" panose="020B0503020204020204" pitchFamily="34" charset="-122"/>
                <a:ea typeface="微软雅黑" panose="020B0503020204020204" pitchFamily="34" charset="-122"/>
              </a:defRPr>
            </a:lvl1pPr>
          </a:lstStyle>
          <a:p>
            <a:r>
              <a:rPr kumimoji="1" lang="zh-CN" altLang="en-US" dirty="0"/>
              <a:t>目录页</a:t>
            </a:r>
            <a:r>
              <a:rPr kumimoji="1" lang="en-US" altLang="zh-CN" dirty="0"/>
              <a:t>_2</a:t>
            </a:r>
            <a:endParaRPr kumimoji="1" lang="zh-CN" altLang="en-US" dirty="0"/>
          </a:p>
        </p:txBody>
      </p:sp>
      <p:sp>
        <p:nvSpPr>
          <p:cNvPr id="3" name="文本占位符 3"/>
          <p:cNvSpPr>
            <a:spLocks noGrp="1"/>
          </p:cNvSpPr>
          <p:nvPr>
            <p:ph type="body" sz="half" idx="33" hasCustomPrompt="1"/>
          </p:nvPr>
        </p:nvSpPr>
        <p:spPr>
          <a:xfrm>
            <a:off x="1049191" y="1766133"/>
            <a:ext cx="2729376" cy="288000"/>
          </a:xfrm>
          <a:prstGeom prst="rect">
            <a:avLst/>
          </a:prstGeom>
        </p:spPr>
        <p:txBody>
          <a:bodyPr anchor="ctr">
            <a:noAutofit/>
          </a:bodyPr>
          <a:lstStyle>
            <a:lvl1pPr marL="0" indent="0">
              <a:buNone/>
              <a:defRPr sz="1400" b="1" i="0" baseline="0">
                <a:solidFill>
                  <a:schemeClr val="bg1"/>
                </a:solidFill>
                <a:latin typeface="Arial" panose="02080604020202020204" pitchFamily="34"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单击此处编辑章节标题</a:t>
            </a:r>
            <a:endParaRPr kumimoji="1" lang="zh-CN" altLang="en-US" dirty="0"/>
          </a:p>
        </p:txBody>
      </p:sp>
      <p:sp>
        <p:nvSpPr>
          <p:cNvPr id="6" name="文本占位符 3"/>
          <p:cNvSpPr>
            <a:spLocks noGrp="1"/>
          </p:cNvSpPr>
          <p:nvPr>
            <p:ph type="body" sz="half" idx="34" hasCustomPrompt="1"/>
          </p:nvPr>
        </p:nvSpPr>
        <p:spPr>
          <a:xfrm>
            <a:off x="1049191" y="2078537"/>
            <a:ext cx="2729376" cy="1311686"/>
          </a:xfrm>
          <a:prstGeom prst="rect">
            <a:avLst/>
          </a:prstGeom>
        </p:spPr>
        <p:txBody>
          <a:bodyPr anchor="t">
            <a:noAutofit/>
          </a:bodyPr>
          <a:lstStyle>
            <a:lvl1pPr marL="171450" indent="-171450">
              <a:lnSpc>
                <a:spcPct val="200000"/>
              </a:lnSpc>
              <a:spcBef>
                <a:spcPts val="0"/>
              </a:spcBef>
              <a:buFont typeface="Arial" panose="02080604020202020204" pitchFamily="34" charset="0"/>
              <a:buChar char="•"/>
              <a:defRPr sz="1200" b="0" i="0" baseline="0">
                <a:solidFill>
                  <a:schemeClr val="bg1"/>
                </a:solidFill>
                <a:latin typeface="Arial" panose="02080604020202020204" pitchFamily="34"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章节小标题</a:t>
            </a:r>
            <a:r>
              <a:rPr kumimoji="1" lang="en-US" altLang="zh-CN" dirty="0"/>
              <a:t>01</a:t>
            </a:r>
            <a:endParaRPr kumimoji="1" lang="en-US" altLang="zh-CN" dirty="0"/>
          </a:p>
          <a:p>
            <a:pPr lvl="0"/>
            <a:r>
              <a:rPr kumimoji="1" lang="zh-CN" altLang="en-US" dirty="0"/>
              <a:t>章节小标题</a:t>
            </a:r>
            <a:r>
              <a:rPr kumimoji="1" lang="en-US" altLang="zh-CN" dirty="0"/>
              <a:t>02</a:t>
            </a:r>
            <a:endParaRPr kumimoji="1" lang="en-US" altLang="zh-CN" dirty="0"/>
          </a:p>
          <a:p>
            <a:pPr lvl="0"/>
            <a:r>
              <a:rPr kumimoji="1" lang="en-US" altLang="zh-CN" dirty="0"/>
              <a:t>……</a:t>
            </a:r>
            <a:endParaRPr kumimoji="1" lang="zh-CN" altLang="en-US" dirty="0"/>
          </a:p>
        </p:txBody>
      </p:sp>
      <p:sp>
        <p:nvSpPr>
          <p:cNvPr id="21" name="文本占位符 3"/>
          <p:cNvSpPr>
            <a:spLocks noGrp="1"/>
          </p:cNvSpPr>
          <p:nvPr>
            <p:ph type="body" sz="half" idx="21" hasCustomPrompt="1"/>
          </p:nvPr>
        </p:nvSpPr>
        <p:spPr>
          <a:xfrm>
            <a:off x="1049191" y="3993824"/>
            <a:ext cx="2729376" cy="288000"/>
          </a:xfrm>
          <a:prstGeom prst="rect">
            <a:avLst/>
          </a:prstGeom>
        </p:spPr>
        <p:txBody>
          <a:bodyPr anchor="ctr">
            <a:noAutofit/>
          </a:bodyPr>
          <a:lstStyle>
            <a:lvl1pPr marL="0" indent="0">
              <a:buNone/>
              <a:defRPr sz="1400" b="1" i="0" baseline="0">
                <a:solidFill>
                  <a:schemeClr val="bg1"/>
                </a:solidFill>
                <a:latin typeface="Arial" panose="02080604020202020204" pitchFamily="34"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单击此处编辑章节标题</a:t>
            </a:r>
            <a:endParaRPr kumimoji="1" lang="zh-CN" altLang="en-US" dirty="0"/>
          </a:p>
        </p:txBody>
      </p:sp>
      <p:sp>
        <p:nvSpPr>
          <p:cNvPr id="22" name="文本占位符 3"/>
          <p:cNvSpPr>
            <a:spLocks noGrp="1"/>
          </p:cNvSpPr>
          <p:nvPr>
            <p:ph type="body" sz="half" idx="22" hasCustomPrompt="1"/>
          </p:nvPr>
        </p:nvSpPr>
        <p:spPr>
          <a:xfrm>
            <a:off x="1049191" y="4306228"/>
            <a:ext cx="2729376" cy="1311686"/>
          </a:xfrm>
          <a:prstGeom prst="rect">
            <a:avLst/>
          </a:prstGeom>
        </p:spPr>
        <p:txBody>
          <a:bodyPr anchor="t">
            <a:noAutofit/>
          </a:bodyPr>
          <a:lstStyle>
            <a:lvl1pPr marL="171450" indent="-171450">
              <a:lnSpc>
                <a:spcPct val="200000"/>
              </a:lnSpc>
              <a:spcBef>
                <a:spcPts val="0"/>
              </a:spcBef>
              <a:buFont typeface="Arial" panose="02080604020202020204" pitchFamily="34" charset="0"/>
              <a:buChar char="•"/>
              <a:defRPr sz="1200" b="0" i="0" baseline="0">
                <a:solidFill>
                  <a:schemeClr val="bg1"/>
                </a:solidFill>
                <a:latin typeface="Arial" panose="02080604020202020204" pitchFamily="34"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章节小标题</a:t>
            </a:r>
            <a:r>
              <a:rPr kumimoji="1" lang="en-US" altLang="zh-CN" dirty="0"/>
              <a:t>01</a:t>
            </a:r>
            <a:endParaRPr kumimoji="1" lang="en-US" altLang="zh-CN" dirty="0"/>
          </a:p>
          <a:p>
            <a:pPr lvl="0"/>
            <a:r>
              <a:rPr kumimoji="1" lang="zh-CN" altLang="en-US" dirty="0"/>
              <a:t>章节小标题</a:t>
            </a:r>
            <a:r>
              <a:rPr kumimoji="1" lang="en-US" altLang="zh-CN" dirty="0"/>
              <a:t>02</a:t>
            </a:r>
            <a:endParaRPr kumimoji="1" lang="en-US" altLang="zh-CN" dirty="0"/>
          </a:p>
          <a:p>
            <a:pPr lvl="0"/>
            <a:r>
              <a:rPr kumimoji="1" lang="en-US" altLang="zh-CN" dirty="0"/>
              <a:t>……</a:t>
            </a:r>
            <a:endParaRPr kumimoji="1" lang="zh-CN" altLang="en-US" dirty="0"/>
          </a:p>
        </p:txBody>
      </p:sp>
      <p:sp>
        <p:nvSpPr>
          <p:cNvPr id="62" name="文本占位符 3"/>
          <p:cNvSpPr>
            <a:spLocks noGrp="1"/>
          </p:cNvSpPr>
          <p:nvPr>
            <p:ph type="body" sz="half" idx="35" hasCustomPrompt="1"/>
          </p:nvPr>
        </p:nvSpPr>
        <p:spPr>
          <a:xfrm>
            <a:off x="4946930" y="1767602"/>
            <a:ext cx="2729376" cy="288000"/>
          </a:xfrm>
          <a:prstGeom prst="rect">
            <a:avLst/>
          </a:prstGeom>
        </p:spPr>
        <p:txBody>
          <a:bodyPr anchor="ctr">
            <a:noAutofit/>
          </a:bodyPr>
          <a:lstStyle>
            <a:lvl1pPr marL="0" indent="0">
              <a:buNone/>
              <a:defRPr sz="1400" b="1" i="0" baseline="0">
                <a:solidFill>
                  <a:schemeClr val="bg1"/>
                </a:solidFill>
                <a:latin typeface="Arial" panose="02080604020202020204" pitchFamily="34"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单击此处编辑章节标题</a:t>
            </a:r>
            <a:endParaRPr kumimoji="1" lang="zh-CN" altLang="en-US" dirty="0"/>
          </a:p>
        </p:txBody>
      </p:sp>
      <p:sp>
        <p:nvSpPr>
          <p:cNvPr id="64" name="文本占位符 3"/>
          <p:cNvSpPr>
            <a:spLocks noGrp="1"/>
          </p:cNvSpPr>
          <p:nvPr>
            <p:ph type="body" sz="half" idx="36" hasCustomPrompt="1"/>
          </p:nvPr>
        </p:nvSpPr>
        <p:spPr>
          <a:xfrm>
            <a:off x="4946930" y="2077202"/>
            <a:ext cx="2729376" cy="1311686"/>
          </a:xfrm>
          <a:prstGeom prst="rect">
            <a:avLst/>
          </a:prstGeom>
        </p:spPr>
        <p:txBody>
          <a:bodyPr anchor="t">
            <a:noAutofit/>
          </a:bodyPr>
          <a:lstStyle>
            <a:lvl1pPr marL="171450" indent="-171450">
              <a:lnSpc>
                <a:spcPct val="200000"/>
              </a:lnSpc>
              <a:spcBef>
                <a:spcPts val="0"/>
              </a:spcBef>
              <a:buFont typeface="Arial" panose="02080604020202020204" pitchFamily="34" charset="0"/>
              <a:buChar char="•"/>
              <a:defRPr sz="1200" b="0" i="0" baseline="0">
                <a:solidFill>
                  <a:schemeClr val="bg1"/>
                </a:solidFill>
                <a:latin typeface="Arial" panose="02080604020202020204" pitchFamily="34"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章节小标题</a:t>
            </a:r>
            <a:r>
              <a:rPr kumimoji="1" lang="en-US" altLang="zh-CN" dirty="0"/>
              <a:t>01</a:t>
            </a:r>
            <a:endParaRPr kumimoji="1" lang="en-US" altLang="zh-CN" dirty="0"/>
          </a:p>
          <a:p>
            <a:pPr lvl="0"/>
            <a:r>
              <a:rPr kumimoji="1" lang="zh-CN" altLang="en-US" dirty="0"/>
              <a:t>章节小标题</a:t>
            </a:r>
            <a:r>
              <a:rPr kumimoji="1" lang="en-US" altLang="zh-CN" dirty="0"/>
              <a:t>02</a:t>
            </a:r>
            <a:endParaRPr kumimoji="1" lang="en-US" altLang="zh-CN" dirty="0"/>
          </a:p>
          <a:p>
            <a:pPr lvl="0"/>
            <a:r>
              <a:rPr kumimoji="1" lang="en-US" altLang="zh-CN" dirty="0"/>
              <a:t>……</a:t>
            </a:r>
            <a:endParaRPr kumimoji="1" lang="zh-CN" altLang="en-US" dirty="0"/>
          </a:p>
        </p:txBody>
      </p:sp>
      <p:sp>
        <p:nvSpPr>
          <p:cNvPr id="66" name="文本占位符 3"/>
          <p:cNvSpPr>
            <a:spLocks noGrp="1"/>
          </p:cNvSpPr>
          <p:nvPr>
            <p:ph type="body" sz="half" idx="37" hasCustomPrompt="1"/>
          </p:nvPr>
        </p:nvSpPr>
        <p:spPr>
          <a:xfrm>
            <a:off x="4946930" y="3993826"/>
            <a:ext cx="2729376" cy="288000"/>
          </a:xfrm>
          <a:prstGeom prst="rect">
            <a:avLst/>
          </a:prstGeom>
        </p:spPr>
        <p:txBody>
          <a:bodyPr anchor="ctr">
            <a:noAutofit/>
          </a:bodyPr>
          <a:lstStyle>
            <a:lvl1pPr marL="0" indent="0">
              <a:buNone/>
              <a:defRPr sz="1400" b="1" i="0" baseline="0">
                <a:solidFill>
                  <a:schemeClr val="bg1"/>
                </a:solidFill>
                <a:latin typeface="Arial" panose="02080604020202020204" pitchFamily="34"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单击此处编辑章节标题</a:t>
            </a:r>
            <a:endParaRPr kumimoji="1" lang="zh-CN" altLang="en-US" dirty="0"/>
          </a:p>
        </p:txBody>
      </p:sp>
      <p:sp>
        <p:nvSpPr>
          <p:cNvPr id="67" name="文本占位符 3"/>
          <p:cNvSpPr>
            <a:spLocks noGrp="1"/>
          </p:cNvSpPr>
          <p:nvPr>
            <p:ph type="body" sz="half" idx="38" hasCustomPrompt="1"/>
          </p:nvPr>
        </p:nvSpPr>
        <p:spPr>
          <a:xfrm>
            <a:off x="4946930" y="4306230"/>
            <a:ext cx="2729376" cy="1311686"/>
          </a:xfrm>
          <a:prstGeom prst="rect">
            <a:avLst/>
          </a:prstGeom>
        </p:spPr>
        <p:txBody>
          <a:bodyPr anchor="t">
            <a:noAutofit/>
          </a:bodyPr>
          <a:lstStyle>
            <a:lvl1pPr marL="171450" indent="-171450">
              <a:lnSpc>
                <a:spcPct val="200000"/>
              </a:lnSpc>
              <a:spcBef>
                <a:spcPts val="0"/>
              </a:spcBef>
              <a:buFont typeface="Arial" panose="02080604020202020204" pitchFamily="34" charset="0"/>
              <a:buChar char="•"/>
              <a:defRPr sz="1200" b="0" i="0" baseline="0">
                <a:solidFill>
                  <a:schemeClr val="bg1"/>
                </a:solidFill>
                <a:latin typeface="Arial" panose="02080604020202020204" pitchFamily="34"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章节小标题</a:t>
            </a:r>
            <a:r>
              <a:rPr kumimoji="1" lang="en-US" altLang="zh-CN" dirty="0"/>
              <a:t>01</a:t>
            </a:r>
            <a:endParaRPr kumimoji="1" lang="en-US" altLang="zh-CN" dirty="0"/>
          </a:p>
          <a:p>
            <a:pPr lvl="0"/>
            <a:r>
              <a:rPr kumimoji="1" lang="zh-CN" altLang="en-US" dirty="0"/>
              <a:t>章节小标题</a:t>
            </a:r>
            <a:r>
              <a:rPr kumimoji="1" lang="en-US" altLang="zh-CN" dirty="0"/>
              <a:t>02</a:t>
            </a:r>
            <a:endParaRPr kumimoji="1" lang="en-US" altLang="zh-CN" dirty="0"/>
          </a:p>
          <a:p>
            <a:pPr lvl="0"/>
            <a:r>
              <a:rPr kumimoji="1" lang="en-US" altLang="zh-CN" dirty="0"/>
              <a:t>……</a:t>
            </a:r>
            <a:endParaRPr kumimoji="1" lang="zh-CN" altLang="en-US" dirty="0"/>
          </a:p>
        </p:txBody>
      </p:sp>
      <p:pic>
        <p:nvPicPr>
          <p:cNvPr id="16" name="图片 15"/>
          <p:cNvPicPr>
            <a:picLocks noChangeAspect="1"/>
          </p:cNvPicPr>
          <p:nvPr userDrawn="1"/>
        </p:nvPicPr>
        <p:blipFill>
          <a:blip r:embed="rId3"/>
          <a:stretch>
            <a:fillRect/>
          </a:stretch>
        </p:blipFill>
        <p:spPr>
          <a:xfrm>
            <a:off x="9792000" y="6458400"/>
            <a:ext cx="1845556" cy="187200"/>
          </a:xfrm>
          <a:prstGeom prst="rect">
            <a:avLst/>
          </a:prstGeom>
        </p:spPr>
      </p:pic>
      <p:sp>
        <p:nvSpPr>
          <p:cNvPr id="23" name="文本占位符 3"/>
          <p:cNvSpPr>
            <a:spLocks noGrp="1"/>
          </p:cNvSpPr>
          <p:nvPr>
            <p:ph type="body" sz="half" idx="39" hasCustomPrompt="1"/>
          </p:nvPr>
        </p:nvSpPr>
        <p:spPr>
          <a:xfrm>
            <a:off x="9013445" y="1767600"/>
            <a:ext cx="2729376" cy="288000"/>
          </a:xfrm>
          <a:prstGeom prst="rect">
            <a:avLst/>
          </a:prstGeom>
        </p:spPr>
        <p:txBody>
          <a:bodyPr anchor="ctr">
            <a:noAutofit/>
          </a:bodyPr>
          <a:lstStyle>
            <a:lvl1pPr marL="0" indent="0">
              <a:buNone/>
              <a:defRPr sz="1400" b="1" i="0" baseline="0">
                <a:solidFill>
                  <a:schemeClr val="bg1"/>
                </a:solidFill>
                <a:latin typeface="Arial" panose="02080604020202020204" pitchFamily="34"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单击此处编辑章节标题</a:t>
            </a:r>
            <a:endParaRPr kumimoji="1" lang="zh-CN" altLang="en-US" dirty="0"/>
          </a:p>
        </p:txBody>
      </p:sp>
      <p:sp>
        <p:nvSpPr>
          <p:cNvPr id="24" name="文本占位符 3"/>
          <p:cNvSpPr>
            <a:spLocks noGrp="1"/>
          </p:cNvSpPr>
          <p:nvPr>
            <p:ph type="body" sz="half" idx="40" hasCustomPrompt="1"/>
          </p:nvPr>
        </p:nvSpPr>
        <p:spPr>
          <a:xfrm>
            <a:off x="9013445" y="2077200"/>
            <a:ext cx="2729376" cy="1311686"/>
          </a:xfrm>
          <a:prstGeom prst="rect">
            <a:avLst/>
          </a:prstGeom>
        </p:spPr>
        <p:txBody>
          <a:bodyPr anchor="t">
            <a:noAutofit/>
          </a:bodyPr>
          <a:lstStyle>
            <a:lvl1pPr marL="171450" indent="-171450">
              <a:lnSpc>
                <a:spcPct val="200000"/>
              </a:lnSpc>
              <a:spcBef>
                <a:spcPts val="0"/>
              </a:spcBef>
              <a:buFont typeface="Arial" panose="02080604020202020204" pitchFamily="34" charset="0"/>
              <a:buChar char="•"/>
              <a:defRPr sz="1200" b="0" i="0" baseline="0">
                <a:solidFill>
                  <a:schemeClr val="bg1"/>
                </a:solidFill>
                <a:latin typeface="Arial" panose="02080604020202020204" pitchFamily="34"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章节小标题</a:t>
            </a:r>
            <a:r>
              <a:rPr kumimoji="1" lang="en-US" altLang="zh-CN" dirty="0"/>
              <a:t>01</a:t>
            </a:r>
            <a:endParaRPr kumimoji="1" lang="en-US" altLang="zh-CN" dirty="0"/>
          </a:p>
          <a:p>
            <a:pPr lvl="0"/>
            <a:r>
              <a:rPr kumimoji="1" lang="zh-CN" altLang="en-US" dirty="0"/>
              <a:t>章节小标题</a:t>
            </a:r>
            <a:r>
              <a:rPr kumimoji="1" lang="en-US" altLang="zh-CN" dirty="0"/>
              <a:t>02</a:t>
            </a:r>
            <a:endParaRPr kumimoji="1" lang="en-US" altLang="zh-CN" dirty="0"/>
          </a:p>
          <a:p>
            <a:pPr lvl="0"/>
            <a:r>
              <a:rPr kumimoji="1" lang="en-US" altLang="zh-CN" dirty="0"/>
              <a:t>……</a:t>
            </a:r>
            <a:endParaRPr kumimoji="1" lang="zh-CN" altLang="en-US" dirty="0"/>
          </a:p>
        </p:txBody>
      </p:sp>
      <p:sp>
        <p:nvSpPr>
          <p:cNvPr id="25" name="文本占位符 3"/>
          <p:cNvSpPr>
            <a:spLocks noGrp="1"/>
          </p:cNvSpPr>
          <p:nvPr>
            <p:ph type="body" sz="half" idx="41" hasCustomPrompt="1"/>
          </p:nvPr>
        </p:nvSpPr>
        <p:spPr>
          <a:xfrm>
            <a:off x="9013445" y="3993824"/>
            <a:ext cx="2729376" cy="288000"/>
          </a:xfrm>
          <a:prstGeom prst="rect">
            <a:avLst/>
          </a:prstGeom>
        </p:spPr>
        <p:txBody>
          <a:bodyPr anchor="ctr">
            <a:noAutofit/>
          </a:bodyPr>
          <a:lstStyle>
            <a:lvl1pPr marL="0" indent="0">
              <a:buNone/>
              <a:defRPr sz="1400" b="1" i="0" baseline="0">
                <a:solidFill>
                  <a:schemeClr val="bg1"/>
                </a:solidFill>
                <a:latin typeface="Arial" panose="02080604020202020204" pitchFamily="34"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单击此处编辑章节标题</a:t>
            </a:r>
            <a:endParaRPr kumimoji="1" lang="zh-CN" altLang="en-US" dirty="0"/>
          </a:p>
        </p:txBody>
      </p:sp>
      <p:sp>
        <p:nvSpPr>
          <p:cNvPr id="26" name="文本占位符 3"/>
          <p:cNvSpPr>
            <a:spLocks noGrp="1"/>
          </p:cNvSpPr>
          <p:nvPr>
            <p:ph type="body" sz="half" idx="42" hasCustomPrompt="1"/>
          </p:nvPr>
        </p:nvSpPr>
        <p:spPr>
          <a:xfrm>
            <a:off x="9013445" y="4306228"/>
            <a:ext cx="2729376" cy="1311686"/>
          </a:xfrm>
          <a:prstGeom prst="rect">
            <a:avLst/>
          </a:prstGeom>
        </p:spPr>
        <p:txBody>
          <a:bodyPr anchor="t">
            <a:noAutofit/>
          </a:bodyPr>
          <a:lstStyle>
            <a:lvl1pPr marL="171450" indent="-171450">
              <a:lnSpc>
                <a:spcPct val="200000"/>
              </a:lnSpc>
              <a:spcBef>
                <a:spcPts val="0"/>
              </a:spcBef>
              <a:buFont typeface="Arial" panose="02080604020202020204" pitchFamily="34" charset="0"/>
              <a:buChar char="•"/>
              <a:defRPr sz="1200" b="0" i="0" baseline="0">
                <a:solidFill>
                  <a:schemeClr val="bg1"/>
                </a:solidFill>
                <a:latin typeface="Arial" panose="02080604020202020204" pitchFamily="34"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章节小标题</a:t>
            </a:r>
            <a:r>
              <a:rPr kumimoji="1" lang="en-US" altLang="zh-CN" dirty="0"/>
              <a:t>01</a:t>
            </a:r>
            <a:endParaRPr kumimoji="1" lang="en-US" altLang="zh-CN" dirty="0"/>
          </a:p>
          <a:p>
            <a:pPr lvl="0"/>
            <a:r>
              <a:rPr kumimoji="1" lang="zh-CN" altLang="en-US" dirty="0"/>
              <a:t>章节小标题</a:t>
            </a:r>
            <a:r>
              <a:rPr kumimoji="1" lang="en-US" altLang="zh-CN" dirty="0"/>
              <a:t>02</a:t>
            </a:r>
            <a:endParaRPr kumimoji="1" lang="en-US" altLang="zh-CN" dirty="0"/>
          </a:p>
          <a:p>
            <a:pPr lvl="0"/>
            <a:r>
              <a:rPr kumimoji="1" lang="en-US" altLang="zh-CN" dirty="0"/>
              <a:t>……</a:t>
            </a:r>
            <a:endParaRPr kumimoji="1"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章节标题_白底">
    <p:spTree>
      <p:nvGrpSpPr>
        <p:cNvPr id="1" name=""/>
        <p:cNvGrpSpPr/>
        <p:nvPr/>
      </p:nvGrpSpPr>
      <p:grpSpPr>
        <a:xfrm>
          <a:off x="0" y="0"/>
          <a:ext cx="0" cy="0"/>
          <a:chOff x="0" y="0"/>
          <a:chExt cx="0" cy="0"/>
        </a:xfrm>
      </p:grpSpPr>
      <p:sp>
        <p:nvSpPr>
          <p:cNvPr id="8" name="六边形 7"/>
          <p:cNvSpPr>
            <a:spLocks noChangeAspect="1"/>
          </p:cNvSpPr>
          <p:nvPr userDrawn="1"/>
        </p:nvSpPr>
        <p:spPr>
          <a:xfrm rot="5400000">
            <a:off x="539284" y="6472124"/>
            <a:ext cx="191360" cy="165600"/>
          </a:xfrm>
          <a:prstGeom prst="hexagon">
            <a:avLst/>
          </a:prstGeom>
          <a:solidFill>
            <a:srgbClr val="002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ctrTitle" hasCustomPrompt="1"/>
          </p:nvPr>
        </p:nvSpPr>
        <p:spPr>
          <a:xfrm>
            <a:off x="460623" y="3054600"/>
            <a:ext cx="11282400" cy="748800"/>
          </a:xfrm>
          <a:prstGeom prst="rect">
            <a:avLst/>
          </a:prstGeom>
        </p:spPr>
        <p:txBody>
          <a:bodyPr anchor="b">
            <a:normAutofit/>
          </a:bodyPr>
          <a:lstStyle>
            <a:lvl1pPr algn="l">
              <a:defRPr sz="4000" b="1" i="0" baseline="0">
                <a:latin typeface="Arial" panose="02080604020202020204" pitchFamily="34" charset="0"/>
                <a:ea typeface="微软雅黑" panose="020B0503020204020204" pitchFamily="34" charset="-122"/>
              </a:defRPr>
            </a:lvl1pPr>
          </a:lstStyle>
          <a:p>
            <a:r>
              <a:rPr kumimoji="1" lang="zh-CN" altLang="en-US" dirty="0"/>
              <a:t>单击此处编辑章节标题</a:t>
            </a:r>
            <a:endParaRPr kumimoji="1" lang="zh-CN" altLang="en-US" dirty="0"/>
          </a:p>
        </p:txBody>
      </p:sp>
      <p:sp>
        <p:nvSpPr>
          <p:cNvPr id="4" name="灯片编号占位符 5"/>
          <p:cNvSpPr txBox="1"/>
          <p:nvPr userDrawn="1"/>
        </p:nvSpPr>
        <p:spPr>
          <a:xfrm>
            <a:off x="446400" y="6372000"/>
            <a:ext cx="379156" cy="365125"/>
          </a:xfrm>
          <a:prstGeom prst="rect">
            <a:avLst/>
          </a:prstGeom>
        </p:spPr>
        <p:txBody>
          <a:bodyPr vert="horz" lIns="91440" tIns="45720" rIns="91440" bIns="45720" rtlCol="0" anchor="ctr"/>
          <a:lstStyle>
            <a:defPPr>
              <a:defRPr lang="zh-CN"/>
            </a:defPPr>
            <a:lvl1pPr marL="0" algn="ctr" defTabSz="914400" rtl="0" eaLnBrk="1" latinLnBrk="0" hangingPunct="1">
              <a:defRPr sz="600" b="0" i="0" kern="1200">
                <a:solidFill>
                  <a:schemeClr val="bg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65EB1C3-3A1F-5444-83DA-CFB0D9AA77F2}" type="slidenum">
              <a:rPr kumimoji="1" lang="zh-CN" altLang="en-US" smtClean="0"/>
            </a:fld>
            <a:endParaRPr kumimoji="1" lang="zh-CN" altLang="en-US" dirty="0"/>
          </a:p>
        </p:txBody>
      </p:sp>
      <p:pic>
        <p:nvPicPr>
          <p:cNvPr id="7" name="图片 6"/>
          <p:cNvPicPr>
            <a:picLocks noChangeAspect="1"/>
          </p:cNvPicPr>
          <p:nvPr userDrawn="1"/>
        </p:nvPicPr>
        <p:blipFill>
          <a:blip r:embed="rId2"/>
          <a:stretch>
            <a:fillRect/>
          </a:stretch>
        </p:blipFill>
        <p:spPr>
          <a:xfrm>
            <a:off x="9792338" y="6458400"/>
            <a:ext cx="1845555" cy="18720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章节标题_蓝底">
    <p:bg>
      <p:bgPr>
        <a:gradFill>
          <a:gsLst>
            <a:gs pos="0">
              <a:srgbClr val="3165F3"/>
            </a:gs>
            <a:gs pos="100000">
              <a:srgbClr val="002FA7"/>
            </a:gs>
          </a:gsLst>
          <a:lin ang="5400000" scaled="0"/>
        </a:gra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457157" y="3054600"/>
            <a:ext cx="11282400" cy="748800"/>
          </a:xfrm>
          <a:prstGeom prst="rect">
            <a:avLst/>
          </a:prstGeom>
        </p:spPr>
        <p:txBody>
          <a:bodyPr anchor="b">
            <a:normAutofit/>
          </a:bodyPr>
          <a:lstStyle>
            <a:lvl1pPr algn="l">
              <a:defRPr sz="4000" b="1" i="0" baseline="0">
                <a:solidFill>
                  <a:schemeClr val="bg1"/>
                </a:solidFill>
                <a:latin typeface="Arial" panose="02080604020202020204" pitchFamily="34" charset="0"/>
                <a:ea typeface="微软雅黑" panose="020B0503020204020204" pitchFamily="34" charset="-122"/>
              </a:defRPr>
            </a:lvl1pPr>
          </a:lstStyle>
          <a:p>
            <a:r>
              <a:rPr kumimoji="1" lang="zh-CN" altLang="en-US" dirty="0"/>
              <a:t>单击此处编辑章节标题</a:t>
            </a:r>
            <a:endParaRPr kumimoji="1" lang="zh-CN" altLang="en-US" dirty="0"/>
          </a:p>
        </p:txBody>
      </p:sp>
      <p:pic>
        <p:nvPicPr>
          <p:cNvPr id="3" name="图片 2"/>
          <p:cNvPicPr>
            <a:picLocks noChangeAspect="1"/>
          </p:cNvPicPr>
          <p:nvPr userDrawn="1"/>
        </p:nvPicPr>
        <p:blipFill>
          <a:blip r:embed="rId2"/>
          <a:stretch>
            <a:fillRect/>
          </a:stretch>
        </p:blipFill>
        <p:spPr>
          <a:xfrm>
            <a:off x="9792000" y="6458400"/>
            <a:ext cx="1845556" cy="187200"/>
          </a:xfrm>
          <a:prstGeom prst="rect">
            <a:avLst/>
          </a:prstGeom>
        </p:spPr>
      </p:pic>
      <p:sp>
        <p:nvSpPr>
          <p:cNvPr id="4" name="六边形 3"/>
          <p:cNvSpPr>
            <a:spLocks noChangeAspect="1"/>
          </p:cNvSpPr>
          <p:nvPr userDrawn="1"/>
        </p:nvSpPr>
        <p:spPr>
          <a:xfrm rot="5400000">
            <a:off x="540000" y="6472800"/>
            <a:ext cx="192096" cy="16560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灯片编号占位符 5"/>
          <p:cNvSpPr>
            <a:spLocks noGrp="1"/>
          </p:cNvSpPr>
          <p:nvPr>
            <p:ph type="sldNum" sz="quarter" idx="33"/>
          </p:nvPr>
        </p:nvSpPr>
        <p:spPr>
          <a:xfrm>
            <a:off x="446400" y="6372983"/>
            <a:ext cx="379156" cy="365125"/>
          </a:xfrm>
          <a:prstGeom prst="rect">
            <a:avLst/>
          </a:prstGeom>
        </p:spPr>
        <p:txBody>
          <a:bodyPr anchor="ctr" anchorCtr="1"/>
          <a:lstStyle>
            <a:lvl1pPr algn="ctr">
              <a:defRPr sz="600" b="0" i="0">
                <a:solidFill>
                  <a:srgbClr val="002FA7"/>
                </a:solidFill>
                <a:latin typeface="微软雅黑" panose="020B0503020204020204" pitchFamily="34" charset="-122"/>
                <a:ea typeface="微软雅黑" panose="020B0503020204020204" pitchFamily="34" charset="-122"/>
              </a:defRPr>
            </a:lvl1pPr>
          </a:lstStyle>
          <a:p>
            <a:fld id="{665EB1C3-3A1F-5444-83DA-CFB0D9AA77F2}" type="slidenum">
              <a:rPr kumimoji="1" lang="zh-CN" altLang="en-US" smtClean="0"/>
            </a:fld>
            <a:endParaRPr kumimoji="1"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_白底">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9792338" y="6458400"/>
            <a:ext cx="1845555" cy="187200"/>
          </a:xfrm>
          <a:prstGeom prst="rect">
            <a:avLst/>
          </a:prstGeom>
        </p:spPr>
      </p:pic>
      <p:sp>
        <p:nvSpPr>
          <p:cNvPr id="2" name="标题 1"/>
          <p:cNvSpPr>
            <a:spLocks noGrp="1"/>
          </p:cNvSpPr>
          <p:nvPr>
            <p:ph type="title" hasCustomPrompt="1"/>
          </p:nvPr>
        </p:nvSpPr>
        <p:spPr>
          <a:xfrm>
            <a:off x="460793" y="344653"/>
            <a:ext cx="11282028" cy="648000"/>
          </a:xfrm>
          <a:prstGeom prst="rect">
            <a:avLst/>
          </a:prstGeom>
        </p:spPr>
        <p:txBody>
          <a:bodyPr anchor="ctr"/>
          <a:lstStyle>
            <a:lvl1pPr>
              <a:lnSpc>
                <a:spcPct val="100000"/>
              </a:lnSpc>
              <a:defRPr sz="3200" b="1" i="0" baseline="0">
                <a:latin typeface="Arial" panose="02080604020202020204" pitchFamily="34" charset="0"/>
                <a:ea typeface="微软雅黑" panose="020B0503020204020204" pitchFamily="34" charset="-122"/>
              </a:defRPr>
            </a:lvl1pPr>
          </a:lstStyle>
          <a:p>
            <a:r>
              <a:rPr kumimoji="1" lang="zh-CN" altLang="en-US" dirty="0"/>
              <a:t>单击此处编辑标题</a:t>
            </a:r>
            <a:endParaRPr kumimoji="1" lang="zh-CN" altLang="en-US" dirty="0"/>
          </a:p>
        </p:txBody>
      </p:sp>
      <p:sp>
        <p:nvSpPr>
          <p:cNvPr id="4" name="文本占位符 3"/>
          <p:cNvSpPr>
            <a:spLocks noGrp="1"/>
          </p:cNvSpPr>
          <p:nvPr>
            <p:ph type="body" sz="half" idx="2" hasCustomPrompt="1"/>
          </p:nvPr>
        </p:nvSpPr>
        <p:spPr>
          <a:xfrm>
            <a:off x="460800" y="1065600"/>
            <a:ext cx="11282028" cy="288000"/>
          </a:xfrm>
          <a:prstGeom prst="rect">
            <a:avLst/>
          </a:prstGeom>
        </p:spPr>
        <p:txBody>
          <a:bodyPr anchor="ctr">
            <a:normAutofit/>
          </a:bodyPr>
          <a:lstStyle>
            <a:lvl1pPr marL="0" indent="0">
              <a:buNone/>
              <a:defRPr sz="1400" b="0" i="0" baseline="0">
                <a:latin typeface="Arial" panose="02080604020202020204" pitchFamily="34"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单击此处编辑副标题</a:t>
            </a:r>
            <a:endParaRPr kumimoji="1" lang="zh-CN" altLang="en-US" dirty="0"/>
          </a:p>
        </p:txBody>
      </p:sp>
      <p:sp>
        <p:nvSpPr>
          <p:cNvPr id="8" name="文本占位符 3"/>
          <p:cNvSpPr>
            <a:spLocks noGrp="1"/>
          </p:cNvSpPr>
          <p:nvPr>
            <p:ph type="body" sz="half" idx="10" hasCustomPrompt="1"/>
          </p:nvPr>
        </p:nvSpPr>
        <p:spPr>
          <a:xfrm>
            <a:off x="460793" y="1440844"/>
            <a:ext cx="11282028" cy="4867881"/>
          </a:xfrm>
          <a:prstGeom prst="rect">
            <a:avLst/>
          </a:prstGeom>
        </p:spPr>
        <p:txBody>
          <a:bodyPr anchor="t" anchorCtr="0">
            <a:normAutofit/>
          </a:bodyPr>
          <a:lstStyle>
            <a:lvl1pPr marL="0" indent="0">
              <a:lnSpc>
                <a:spcPct val="150000"/>
              </a:lnSpc>
              <a:spcBef>
                <a:spcPts val="0"/>
              </a:spcBef>
              <a:buNone/>
              <a:defRPr sz="1200" b="0" i="0" baseline="0">
                <a:solidFill>
                  <a:schemeClr val="tx1">
                    <a:lumMod val="75000"/>
                    <a:lumOff val="25000"/>
                  </a:schemeClr>
                </a:solidFill>
                <a:latin typeface="Arial" panose="02080604020202020204" pitchFamily="34"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正文内容</a:t>
            </a:r>
            <a:endParaRPr kumimoji="1" lang="zh-CN" altLang="en-US" dirty="0"/>
          </a:p>
        </p:txBody>
      </p:sp>
      <p:sp>
        <p:nvSpPr>
          <p:cNvPr id="6" name="六边形 5"/>
          <p:cNvSpPr>
            <a:spLocks noChangeAspect="1"/>
          </p:cNvSpPr>
          <p:nvPr userDrawn="1"/>
        </p:nvSpPr>
        <p:spPr>
          <a:xfrm rot="5400000">
            <a:off x="539284" y="6472124"/>
            <a:ext cx="191360" cy="165600"/>
          </a:xfrm>
          <a:prstGeom prst="hexagon">
            <a:avLst/>
          </a:prstGeom>
          <a:solidFill>
            <a:srgbClr val="002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灯片编号占位符 5"/>
          <p:cNvSpPr txBox="1"/>
          <p:nvPr userDrawn="1"/>
        </p:nvSpPr>
        <p:spPr>
          <a:xfrm>
            <a:off x="446400" y="6372000"/>
            <a:ext cx="379156" cy="365125"/>
          </a:xfrm>
          <a:prstGeom prst="rect">
            <a:avLst/>
          </a:prstGeom>
        </p:spPr>
        <p:txBody>
          <a:bodyPr vert="horz" lIns="91440" tIns="45720" rIns="91440" bIns="45720" rtlCol="0" anchor="ctr"/>
          <a:lstStyle>
            <a:defPPr>
              <a:defRPr lang="zh-CN"/>
            </a:defPPr>
            <a:lvl1pPr marL="0" algn="ctr" defTabSz="914400" rtl="0" eaLnBrk="1" latinLnBrk="0" hangingPunct="1">
              <a:defRPr sz="600" b="0" i="0" kern="1200">
                <a:solidFill>
                  <a:schemeClr val="bg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65EB1C3-3A1F-5444-83DA-CFB0D9AA77F2}" type="slidenum">
              <a:rPr kumimoji="1" lang="zh-CN" altLang="en-US" smtClean="0"/>
            </a:fld>
            <a:endParaRPr kumimoji="1"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_蓝底">
    <p:bg>
      <p:bgPr>
        <a:gradFill>
          <a:gsLst>
            <a:gs pos="0">
              <a:srgbClr val="3165F3"/>
            </a:gs>
            <a:gs pos="100000">
              <a:srgbClr val="002FA7"/>
            </a:gs>
          </a:gsLst>
          <a:lin ang="5400000" scaled="0"/>
        </a:gra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9792000" y="6458400"/>
            <a:ext cx="1845556" cy="187200"/>
          </a:xfrm>
          <a:prstGeom prst="rect">
            <a:avLst/>
          </a:prstGeom>
        </p:spPr>
      </p:pic>
      <p:sp>
        <p:nvSpPr>
          <p:cNvPr id="8" name="六边形 7"/>
          <p:cNvSpPr>
            <a:spLocks noChangeAspect="1"/>
          </p:cNvSpPr>
          <p:nvPr userDrawn="1"/>
        </p:nvSpPr>
        <p:spPr>
          <a:xfrm rot="5400000">
            <a:off x="540000" y="6472800"/>
            <a:ext cx="192096" cy="16560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灯片编号占位符 5"/>
          <p:cNvSpPr>
            <a:spLocks noGrp="1"/>
          </p:cNvSpPr>
          <p:nvPr>
            <p:ph type="sldNum" sz="quarter" idx="33"/>
          </p:nvPr>
        </p:nvSpPr>
        <p:spPr>
          <a:xfrm>
            <a:off x="446400" y="6372983"/>
            <a:ext cx="379156" cy="365125"/>
          </a:xfrm>
          <a:prstGeom prst="rect">
            <a:avLst/>
          </a:prstGeom>
        </p:spPr>
        <p:txBody>
          <a:bodyPr anchor="ctr" anchorCtr="1"/>
          <a:lstStyle>
            <a:lvl1pPr algn="ctr">
              <a:defRPr sz="600" b="0" i="0">
                <a:solidFill>
                  <a:srgbClr val="002FA7"/>
                </a:solidFill>
                <a:latin typeface="微软雅黑" panose="020B0503020204020204" pitchFamily="34" charset="-122"/>
                <a:ea typeface="微软雅黑" panose="020B0503020204020204" pitchFamily="34" charset="-122"/>
              </a:defRPr>
            </a:lvl1pPr>
          </a:lstStyle>
          <a:p>
            <a:fld id="{665EB1C3-3A1F-5444-83DA-CFB0D9AA77F2}" type="slidenum">
              <a:rPr kumimoji="1" lang="zh-CN" altLang="en-US" smtClean="0"/>
            </a:fld>
            <a:endParaRPr kumimoji="1" lang="zh-CN" altLang="en-US" dirty="0"/>
          </a:p>
        </p:txBody>
      </p:sp>
      <p:sp>
        <p:nvSpPr>
          <p:cNvPr id="6" name="标题 1"/>
          <p:cNvSpPr>
            <a:spLocks noGrp="1"/>
          </p:cNvSpPr>
          <p:nvPr>
            <p:ph type="title" hasCustomPrompt="1"/>
          </p:nvPr>
        </p:nvSpPr>
        <p:spPr>
          <a:xfrm>
            <a:off x="460793" y="344653"/>
            <a:ext cx="11282028" cy="648000"/>
          </a:xfrm>
          <a:prstGeom prst="rect">
            <a:avLst/>
          </a:prstGeom>
        </p:spPr>
        <p:txBody>
          <a:bodyPr anchor="ctr"/>
          <a:lstStyle>
            <a:lvl1pPr>
              <a:lnSpc>
                <a:spcPct val="100000"/>
              </a:lnSpc>
              <a:defRPr sz="3200" b="1" i="0" baseline="0">
                <a:solidFill>
                  <a:schemeClr val="bg1"/>
                </a:solidFill>
                <a:latin typeface="Arial" panose="02080604020202020204" pitchFamily="34" charset="0"/>
                <a:ea typeface="微软雅黑" panose="020B0503020204020204" pitchFamily="34" charset="-122"/>
              </a:defRPr>
            </a:lvl1pPr>
          </a:lstStyle>
          <a:p>
            <a:r>
              <a:rPr kumimoji="1" lang="zh-CN" altLang="en-US" dirty="0"/>
              <a:t>单击此处编辑标题</a:t>
            </a:r>
            <a:endParaRPr kumimoji="1" lang="zh-CN" altLang="en-US" dirty="0"/>
          </a:p>
        </p:txBody>
      </p:sp>
      <p:sp>
        <p:nvSpPr>
          <p:cNvPr id="9" name="文本占位符 3"/>
          <p:cNvSpPr>
            <a:spLocks noGrp="1"/>
          </p:cNvSpPr>
          <p:nvPr>
            <p:ph type="body" sz="half" idx="2" hasCustomPrompt="1"/>
          </p:nvPr>
        </p:nvSpPr>
        <p:spPr>
          <a:xfrm>
            <a:off x="460800" y="1065600"/>
            <a:ext cx="11282028" cy="288000"/>
          </a:xfrm>
          <a:prstGeom prst="rect">
            <a:avLst/>
          </a:prstGeom>
        </p:spPr>
        <p:txBody>
          <a:bodyPr anchor="ctr">
            <a:normAutofit/>
          </a:bodyPr>
          <a:lstStyle>
            <a:lvl1pPr marL="0" indent="0">
              <a:buNone/>
              <a:defRPr sz="1400" b="0" i="0" baseline="0">
                <a:solidFill>
                  <a:schemeClr val="bg1"/>
                </a:solidFill>
                <a:latin typeface="Arial" panose="02080604020202020204" pitchFamily="34"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单击此处编辑副标题</a:t>
            </a:r>
            <a:endParaRPr kumimoji="1" lang="zh-CN" altLang="en-US" dirty="0"/>
          </a:p>
        </p:txBody>
      </p:sp>
      <p:sp>
        <p:nvSpPr>
          <p:cNvPr id="10" name="文本占位符 3"/>
          <p:cNvSpPr>
            <a:spLocks noGrp="1"/>
          </p:cNvSpPr>
          <p:nvPr>
            <p:ph type="body" sz="half" idx="10" hasCustomPrompt="1"/>
          </p:nvPr>
        </p:nvSpPr>
        <p:spPr>
          <a:xfrm>
            <a:off x="460793" y="1440000"/>
            <a:ext cx="11282028" cy="4867200"/>
          </a:xfrm>
          <a:prstGeom prst="rect">
            <a:avLst/>
          </a:prstGeom>
        </p:spPr>
        <p:txBody>
          <a:bodyPr anchor="t" anchorCtr="0">
            <a:normAutofit/>
          </a:bodyPr>
          <a:lstStyle>
            <a:lvl1pPr marL="0" indent="0">
              <a:lnSpc>
                <a:spcPct val="150000"/>
              </a:lnSpc>
              <a:spcBef>
                <a:spcPts val="0"/>
              </a:spcBef>
              <a:buNone/>
              <a:defRPr sz="1200" b="0" i="0" baseline="0">
                <a:solidFill>
                  <a:schemeClr val="bg1"/>
                </a:solidFill>
                <a:latin typeface="Arial" panose="02080604020202020204" pitchFamily="34"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正文内容</a:t>
            </a:r>
            <a:endParaRPr kumimoji="1"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_带logo">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9792338" y="6458400"/>
            <a:ext cx="1845555" cy="187200"/>
          </a:xfrm>
          <a:prstGeom prst="rect">
            <a:avLst/>
          </a:prstGeom>
        </p:spPr>
      </p:pic>
      <p:sp>
        <p:nvSpPr>
          <p:cNvPr id="8" name="六边形 7"/>
          <p:cNvSpPr>
            <a:spLocks noChangeAspect="1"/>
          </p:cNvSpPr>
          <p:nvPr userDrawn="1"/>
        </p:nvSpPr>
        <p:spPr>
          <a:xfrm rot="5400000">
            <a:off x="539284" y="6472124"/>
            <a:ext cx="191360" cy="165600"/>
          </a:xfrm>
          <a:prstGeom prst="hexagon">
            <a:avLst/>
          </a:prstGeom>
          <a:solidFill>
            <a:srgbClr val="002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灯片编号占位符 5"/>
          <p:cNvSpPr txBox="1"/>
          <p:nvPr userDrawn="1"/>
        </p:nvSpPr>
        <p:spPr>
          <a:xfrm>
            <a:off x="446400" y="6372000"/>
            <a:ext cx="379156" cy="365125"/>
          </a:xfrm>
          <a:prstGeom prst="rect">
            <a:avLst/>
          </a:prstGeom>
        </p:spPr>
        <p:txBody>
          <a:bodyPr vert="horz" lIns="91440" tIns="45720" rIns="91440" bIns="45720" rtlCol="0" anchor="ctr"/>
          <a:lstStyle>
            <a:defPPr>
              <a:defRPr lang="zh-CN"/>
            </a:defPPr>
            <a:lvl1pPr marL="0" algn="ctr" defTabSz="914400" rtl="0" eaLnBrk="1" latinLnBrk="0" hangingPunct="1">
              <a:defRPr sz="600" b="0" i="0" kern="1200">
                <a:solidFill>
                  <a:schemeClr val="bg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65EB1C3-3A1F-5444-83DA-CFB0D9AA77F2}" type="slidenum">
              <a:rPr kumimoji="1" lang="zh-CN" altLang="en-US" smtClean="0"/>
            </a:fld>
            <a:endParaRPr kumimoji="1"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_无logo">
    <p:spTree>
      <p:nvGrpSpPr>
        <p:cNvPr id="1" name=""/>
        <p:cNvGrpSpPr/>
        <p:nvPr/>
      </p:nvGrpSpPr>
      <p:grpSpPr>
        <a:xfrm>
          <a:off x="0" y="0"/>
          <a:ext cx="0" cy="0"/>
          <a:chOff x="0" y="0"/>
          <a:chExt cx="0" cy="0"/>
        </a:xfrm>
      </p:grpSpPr>
      <p:sp>
        <p:nvSpPr>
          <p:cNvPr id="2" name="六边形 1"/>
          <p:cNvSpPr>
            <a:spLocks noChangeAspect="1"/>
          </p:cNvSpPr>
          <p:nvPr userDrawn="1"/>
        </p:nvSpPr>
        <p:spPr>
          <a:xfrm rot="5400000">
            <a:off x="539284" y="6472124"/>
            <a:ext cx="191360" cy="165600"/>
          </a:xfrm>
          <a:prstGeom prst="hexagon">
            <a:avLst/>
          </a:prstGeom>
          <a:solidFill>
            <a:srgbClr val="002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灯片编号占位符 5"/>
          <p:cNvSpPr txBox="1"/>
          <p:nvPr userDrawn="1"/>
        </p:nvSpPr>
        <p:spPr>
          <a:xfrm>
            <a:off x="446400" y="6372000"/>
            <a:ext cx="379156" cy="365125"/>
          </a:xfrm>
          <a:prstGeom prst="rect">
            <a:avLst/>
          </a:prstGeom>
        </p:spPr>
        <p:txBody>
          <a:bodyPr vert="horz" lIns="91440" tIns="45720" rIns="91440" bIns="45720" rtlCol="0" anchor="ctr"/>
          <a:lstStyle>
            <a:defPPr>
              <a:defRPr lang="zh-CN"/>
            </a:defPPr>
            <a:lvl1pPr marL="0" algn="ctr" defTabSz="914400" rtl="0" eaLnBrk="1" latinLnBrk="0" hangingPunct="1">
              <a:defRPr sz="600" b="0" i="0" kern="1200">
                <a:solidFill>
                  <a:schemeClr val="bg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65EB1C3-3A1F-5444-83DA-CFB0D9AA77F2}" type="slidenum">
              <a:rPr kumimoji="1" lang="zh-CN" altLang="en-US" smtClean="0"/>
            </a:fld>
            <a:endParaRPr kumimoji="1"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60793" y="344653"/>
            <a:ext cx="11282028" cy="648000"/>
          </a:xfrm>
          <a:prstGeom prst="rect">
            <a:avLst/>
          </a:prstGeom>
        </p:spPr>
        <p:txBody>
          <a:bodyPr anchor="ctr"/>
          <a:lstStyle>
            <a:lvl1pPr>
              <a:lnSpc>
                <a:spcPct val="100000"/>
              </a:lnSpc>
              <a:defRPr sz="3200" b="1" i="0">
                <a:solidFill>
                  <a:schemeClr val="bg1"/>
                </a:solidFill>
                <a:latin typeface="微软雅黑" panose="020B0503020204020204" pitchFamily="34" charset="-122"/>
                <a:ea typeface="微软雅黑" panose="020B0503020204020204" pitchFamily="34" charset="-122"/>
              </a:defRPr>
            </a:lvl1pPr>
          </a:lstStyle>
          <a:p>
            <a:r>
              <a:rPr kumimoji="1" lang="zh-CN" altLang="en-US" dirty="0"/>
              <a:t>目录页</a:t>
            </a:r>
            <a:r>
              <a:rPr kumimoji="1" lang="en-US" altLang="zh-CN" dirty="0"/>
              <a:t>_1</a:t>
            </a:r>
            <a:endParaRPr kumimoji="1" lang="zh-CN" altLang="en-US" dirty="0"/>
          </a:p>
        </p:txBody>
      </p:sp>
      <p:sp>
        <p:nvSpPr>
          <p:cNvPr id="6" name="文本占位符 3"/>
          <p:cNvSpPr>
            <a:spLocks noGrp="1"/>
          </p:cNvSpPr>
          <p:nvPr>
            <p:ph type="body" sz="half" idx="34" hasCustomPrompt="1"/>
          </p:nvPr>
        </p:nvSpPr>
        <p:spPr>
          <a:xfrm>
            <a:off x="460792" y="1052514"/>
            <a:ext cx="11282028" cy="5256212"/>
          </a:xfrm>
          <a:prstGeom prst="rect">
            <a:avLst/>
          </a:prstGeom>
        </p:spPr>
        <p:txBody>
          <a:bodyPr anchor="t">
            <a:noAutofit/>
          </a:bodyPr>
          <a:lstStyle>
            <a:lvl1pPr marL="171450" indent="-171450">
              <a:lnSpc>
                <a:spcPct val="200000"/>
              </a:lnSpc>
              <a:spcBef>
                <a:spcPts val="0"/>
              </a:spcBef>
              <a:buFont typeface="Wingdings" panose="05000000000000000000" pitchFamily="2" charset="2"/>
              <a:buChar char="l"/>
              <a:defRPr sz="1600" b="1" i="0" baseline="0">
                <a:solidFill>
                  <a:schemeClr val="bg1"/>
                </a:solidFill>
                <a:latin typeface="Arial" panose="02080604020202020204" pitchFamily="34" charset="0"/>
                <a:ea typeface="微软雅黑" panose="020B0503020204020204" pitchFamily="34" charset="-122"/>
              </a:defRPr>
            </a:lvl1pPr>
            <a:lvl2pPr marL="457200" indent="0">
              <a:lnSpc>
                <a:spcPct val="150000"/>
              </a:lnSpc>
              <a:buNone/>
              <a:defRPr sz="1200">
                <a:solidFill>
                  <a:schemeClr val="bg1"/>
                </a:solidFill>
                <a:latin typeface="微软雅黑" panose="020B0503020204020204" pitchFamily="34" charset="-122"/>
                <a:ea typeface="微软雅黑" panose="020B0503020204020204" pitchFamily="34" charset="-122"/>
              </a:defRPr>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 单击此处编辑章节标题</a:t>
            </a:r>
            <a:r>
              <a:rPr kumimoji="1" lang="en-US" altLang="zh-CN" dirty="0"/>
              <a:t>1</a:t>
            </a:r>
            <a:endParaRPr kumimoji="1" lang="en-US" altLang="zh-CN" dirty="0"/>
          </a:p>
          <a:p>
            <a:pPr lvl="0"/>
            <a:r>
              <a:rPr kumimoji="1" lang="zh-CN" altLang="en-US" dirty="0"/>
              <a:t> 单击此处编辑章节标题</a:t>
            </a:r>
            <a:r>
              <a:rPr kumimoji="1" lang="en-US" altLang="zh-CN" dirty="0"/>
              <a:t>2</a:t>
            </a:r>
            <a:endParaRPr kumimoji="1" lang="en-US" altLang="zh-CN" dirty="0"/>
          </a:p>
          <a:p>
            <a:pPr lvl="1"/>
            <a:r>
              <a:rPr kumimoji="1" lang="zh-CN" altLang="en-US" dirty="0"/>
              <a:t>章节小标题</a:t>
            </a:r>
            <a:r>
              <a:rPr kumimoji="1" lang="en-US" altLang="zh-CN" dirty="0"/>
              <a:t>2.1</a:t>
            </a:r>
            <a:endParaRPr kumimoji="1" lang="en-US" altLang="zh-CN" dirty="0"/>
          </a:p>
          <a:p>
            <a:pPr lvl="1"/>
            <a:r>
              <a:rPr kumimoji="1" lang="zh-CN" altLang="en-US" dirty="0"/>
              <a:t>章节小标题</a:t>
            </a:r>
            <a:r>
              <a:rPr kumimoji="1" lang="en-US" altLang="zh-CN" dirty="0"/>
              <a:t>2.2</a:t>
            </a:r>
            <a:endParaRPr kumimoji="1" lang="en-US" altLang="zh-CN" dirty="0"/>
          </a:p>
          <a:p>
            <a:pPr marL="171450" marR="0" lvl="0"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l"/>
              <a:defRPr/>
            </a:pPr>
            <a:r>
              <a:rPr kumimoji="1" lang="zh-CN" altLang="en-US" dirty="0"/>
              <a:t> 单击此处编辑章节标题</a:t>
            </a:r>
            <a:r>
              <a:rPr kumimoji="1" lang="en-US" altLang="zh-CN" dirty="0"/>
              <a:t>3</a:t>
            </a:r>
            <a:endParaRPr kumimoji="1" lang="en-US" altLang="zh-CN" dirty="0"/>
          </a:p>
          <a:p>
            <a:pPr lvl="1"/>
            <a:r>
              <a:rPr kumimoji="1" lang="zh-CN" altLang="en-US" dirty="0"/>
              <a:t>章节小标题</a:t>
            </a:r>
            <a:r>
              <a:rPr kumimoji="1" lang="en-US" altLang="zh-CN" dirty="0"/>
              <a:t>3.1</a:t>
            </a:r>
            <a:endParaRPr kumimoji="1" lang="en-US" altLang="zh-CN" dirty="0"/>
          </a:p>
          <a:p>
            <a:pPr lvl="1"/>
            <a:r>
              <a:rPr kumimoji="1" lang="zh-CN" altLang="en-US" dirty="0"/>
              <a:t>章节小标题</a:t>
            </a:r>
            <a:r>
              <a:rPr kumimoji="1" lang="en-US" altLang="zh-CN" dirty="0"/>
              <a:t>3.2</a:t>
            </a:r>
            <a:endParaRPr kumimoji="1" lang="en-US" altLang="zh-CN" dirty="0"/>
          </a:p>
          <a:p>
            <a:pPr marL="457200" marR="0" lvl="1" indent="0" algn="l" defTabSz="914400" rtl="0" eaLnBrk="1" fontAlgn="auto" latinLnBrk="0" hangingPunct="1">
              <a:lnSpc>
                <a:spcPct val="150000"/>
              </a:lnSpc>
              <a:spcBef>
                <a:spcPts val="500"/>
              </a:spcBef>
              <a:spcAft>
                <a:spcPts val="0"/>
              </a:spcAft>
              <a:buClrTx/>
              <a:buSzTx/>
              <a:buFont typeface="Arial" panose="02080604020202020204" pitchFamily="34" charset="0"/>
              <a:buNone/>
              <a:defRPr/>
            </a:pPr>
            <a:r>
              <a:rPr kumimoji="1" lang="zh-CN" altLang="en-US" dirty="0"/>
              <a:t>章节小标题</a:t>
            </a:r>
            <a:r>
              <a:rPr kumimoji="1" lang="en-US" altLang="zh-CN" dirty="0"/>
              <a:t>3.3</a:t>
            </a:r>
            <a:endParaRPr kumimoji="1" lang="en-US" altLang="zh-CN" dirty="0"/>
          </a:p>
          <a:p>
            <a:pPr marL="171450" marR="0" lvl="0"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l"/>
              <a:defRPr/>
            </a:pPr>
            <a:r>
              <a:rPr kumimoji="1" lang="zh-CN" altLang="en-US" dirty="0"/>
              <a:t> 单击此处编辑章节标题</a:t>
            </a:r>
            <a:r>
              <a:rPr kumimoji="1" lang="en-US" altLang="zh-CN" dirty="0"/>
              <a:t>4</a:t>
            </a:r>
            <a:endParaRPr kumimoji="1" lang="en-US" altLang="zh-CN" dirty="0"/>
          </a:p>
          <a:p>
            <a:pPr marL="171450" marR="0" lvl="0" indent="-171450" algn="l" defTabSz="914400" rtl="0" eaLnBrk="1" fontAlgn="auto" latinLnBrk="0" hangingPunct="1">
              <a:lnSpc>
                <a:spcPct val="200000"/>
              </a:lnSpc>
              <a:spcBef>
                <a:spcPts val="0"/>
              </a:spcBef>
              <a:spcAft>
                <a:spcPts val="0"/>
              </a:spcAft>
              <a:buClrTx/>
              <a:buSzTx/>
              <a:buFont typeface="Wingdings" panose="05000000000000000000" pitchFamily="2" charset="2"/>
              <a:buChar char="l"/>
              <a:defRPr/>
            </a:pPr>
            <a:r>
              <a:rPr kumimoji="1" lang="zh-CN" altLang="en-US" dirty="0"/>
              <a:t> 单击此处编辑章节标题</a:t>
            </a:r>
            <a:r>
              <a:rPr kumimoji="1" lang="en-US" altLang="zh-CN" dirty="0"/>
              <a:t>5</a:t>
            </a:r>
            <a:endParaRPr kumimoji="1" lang="en-US" altLang="zh-CN" dirty="0"/>
          </a:p>
        </p:txBody>
      </p:sp>
      <p:pic>
        <p:nvPicPr>
          <p:cNvPr id="16" name="图片 15"/>
          <p:cNvPicPr>
            <a:picLocks noChangeAspect="1"/>
          </p:cNvPicPr>
          <p:nvPr userDrawn="1"/>
        </p:nvPicPr>
        <p:blipFill>
          <a:blip r:embed="rId3"/>
          <a:stretch>
            <a:fillRect/>
          </a:stretch>
        </p:blipFill>
        <p:spPr>
          <a:xfrm>
            <a:off x="9792000" y="6458400"/>
            <a:ext cx="1845556" cy="18720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结束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标题 1"/>
          <p:cNvSpPr>
            <a:spLocks noGrp="1"/>
          </p:cNvSpPr>
          <p:nvPr>
            <p:ph type="ctrTitle" hasCustomPrompt="1"/>
          </p:nvPr>
        </p:nvSpPr>
        <p:spPr>
          <a:xfrm>
            <a:off x="460625" y="3054600"/>
            <a:ext cx="11282400" cy="748800"/>
          </a:xfrm>
          <a:prstGeom prst="rect">
            <a:avLst/>
          </a:prstGeom>
        </p:spPr>
        <p:txBody>
          <a:bodyPr anchor="ctr">
            <a:normAutofit/>
          </a:bodyPr>
          <a:lstStyle>
            <a:lvl1pPr algn="l">
              <a:defRPr sz="4000" b="1" i="0">
                <a:solidFill>
                  <a:schemeClr val="bg1"/>
                </a:solidFill>
                <a:latin typeface="Arial" panose="02080604020202020204" pitchFamily="34" charset="0"/>
                <a:ea typeface="微软雅黑" panose="020B0503020204020204" pitchFamily="34" charset="-122"/>
                <a:cs typeface="Arial" panose="02080604020202020204" pitchFamily="34" charset="0"/>
              </a:defRPr>
            </a:lvl1pPr>
          </a:lstStyle>
          <a:p>
            <a:r>
              <a:rPr kumimoji="1" lang="en-US" altLang="zh-CN" dirty="0"/>
              <a:t>THANKS</a:t>
            </a:r>
            <a:endParaRPr kumimoji="1" lang="zh-CN" altLang="en-US" dirty="0"/>
          </a:p>
        </p:txBody>
      </p:sp>
      <p:pic>
        <p:nvPicPr>
          <p:cNvPr id="3" name="图片 2"/>
          <p:cNvPicPr>
            <a:picLocks noChangeAspect="1"/>
          </p:cNvPicPr>
          <p:nvPr userDrawn="1"/>
        </p:nvPicPr>
        <p:blipFill>
          <a:blip r:embed="rId3"/>
          <a:stretch>
            <a:fillRect/>
          </a:stretch>
        </p:blipFill>
        <p:spPr>
          <a:xfrm>
            <a:off x="550863" y="6175988"/>
            <a:ext cx="2732848" cy="2772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60793" y="344653"/>
            <a:ext cx="11282028" cy="648000"/>
          </a:xfrm>
          <a:prstGeom prst="rect">
            <a:avLst/>
          </a:prstGeom>
        </p:spPr>
        <p:txBody>
          <a:bodyPr anchor="ctr"/>
          <a:lstStyle>
            <a:lvl1pPr>
              <a:lnSpc>
                <a:spcPct val="100000"/>
              </a:lnSpc>
              <a:defRPr sz="3200" b="1" i="0" baseline="0">
                <a:solidFill>
                  <a:schemeClr val="bg1"/>
                </a:solidFill>
                <a:latin typeface="微软雅黑" panose="020B0503020204020204" pitchFamily="34" charset="-122"/>
                <a:ea typeface="微软雅黑" panose="020B0503020204020204" pitchFamily="34" charset="-122"/>
              </a:defRPr>
            </a:lvl1pPr>
          </a:lstStyle>
          <a:p>
            <a:r>
              <a:rPr kumimoji="1" lang="zh-CN" altLang="en-US" dirty="0"/>
              <a:t>目录页</a:t>
            </a:r>
            <a:r>
              <a:rPr kumimoji="1" lang="en-US" altLang="zh-CN" dirty="0"/>
              <a:t>_2</a:t>
            </a:r>
            <a:endParaRPr kumimoji="1" lang="zh-CN" altLang="en-US" dirty="0"/>
          </a:p>
        </p:txBody>
      </p:sp>
      <p:sp>
        <p:nvSpPr>
          <p:cNvPr id="3" name="文本占位符 3"/>
          <p:cNvSpPr>
            <a:spLocks noGrp="1"/>
          </p:cNvSpPr>
          <p:nvPr>
            <p:ph type="body" sz="half" idx="33" hasCustomPrompt="1"/>
          </p:nvPr>
        </p:nvSpPr>
        <p:spPr>
          <a:xfrm>
            <a:off x="1049191" y="1766133"/>
            <a:ext cx="2729376" cy="288000"/>
          </a:xfrm>
          <a:prstGeom prst="rect">
            <a:avLst/>
          </a:prstGeom>
        </p:spPr>
        <p:txBody>
          <a:bodyPr anchor="ctr">
            <a:noAutofit/>
          </a:bodyPr>
          <a:lstStyle>
            <a:lvl1pPr marL="0" indent="0">
              <a:buNone/>
              <a:defRPr sz="1400" b="1" i="0" baseline="0">
                <a:solidFill>
                  <a:schemeClr val="bg1"/>
                </a:solidFill>
                <a:latin typeface="Arial" panose="02080604020202020204" pitchFamily="34"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单击此处编辑章节标题</a:t>
            </a:r>
            <a:endParaRPr kumimoji="1" lang="zh-CN" altLang="en-US" dirty="0"/>
          </a:p>
        </p:txBody>
      </p:sp>
      <p:sp>
        <p:nvSpPr>
          <p:cNvPr id="6" name="文本占位符 3"/>
          <p:cNvSpPr>
            <a:spLocks noGrp="1"/>
          </p:cNvSpPr>
          <p:nvPr>
            <p:ph type="body" sz="half" idx="34" hasCustomPrompt="1"/>
          </p:nvPr>
        </p:nvSpPr>
        <p:spPr>
          <a:xfrm>
            <a:off x="1049191" y="2078537"/>
            <a:ext cx="2729376" cy="1311686"/>
          </a:xfrm>
          <a:prstGeom prst="rect">
            <a:avLst/>
          </a:prstGeom>
        </p:spPr>
        <p:txBody>
          <a:bodyPr anchor="t">
            <a:noAutofit/>
          </a:bodyPr>
          <a:lstStyle>
            <a:lvl1pPr marL="171450" indent="-171450">
              <a:lnSpc>
                <a:spcPct val="200000"/>
              </a:lnSpc>
              <a:spcBef>
                <a:spcPts val="0"/>
              </a:spcBef>
              <a:buFont typeface="Arial" panose="02080604020202020204" pitchFamily="34" charset="0"/>
              <a:buChar char="•"/>
              <a:defRPr sz="1200" b="0" i="0" baseline="0">
                <a:solidFill>
                  <a:schemeClr val="bg1"/>
                </a:solidFill>
                <a:latin typeface="Arial" panose="02080604020202020204" pitchFamily="34"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章节小标题</a:t>
            </a:r>
            <a:r>
              <a:rPr kumimoji="1" lang="en-US" altLang="zh-CN" dirty="0"/>
              <a:t>01</a:t>
            </a:r>
            <a:endParaRPr kumimoji="1" lang="en-US" altLang="zh-CN" dirty="0"/>
          </a:p>
          <a:p>
            <a:pPr lvl="0"/>
            <a:r>
              <a:rPr kumimoji="1" lang="zh-CN" altLang="en-US" dirty="0"/>
              <a:t>章节小标题</a:t>
            </a:r>
            <a:r>
              <a:rPr kumimoji="1" lang="en-US" altLang="zh-CN" dirty="0"/>
              <a:t>02</a:t>
            </a:r>
            <a:endParaRPr kumimoji="1" lang="en-US" altLang="zh-CN" dirty="0"/>
          </a:p>
          <a:p>
            <a:pPr lvl="0"/>
            <a:r>
              <a:rPr kumimoji="1" lang="en-US" altLang="zh-CN" dirty="0"/>
              <a:t>……</a:t>
            </a:r>
            <a:endParaRPr kumimoji="1" lang="zh-CN" altLang="en-US" dirty="0"/>
          </a:p>
        </p:txBody>
      </p:sp>
      <p:sp>
        <p:nvSpPr>
          <p:cNvPr id="21" name="文本占位符 3"/>
          <p:cNvSpPr>
            <a:spLocks noGrp="1"/>
          </p:cNvSpPr>
          <p:nvPr>
            <p:ph type="body" sz="half" idx="21" hasCustomPrompt="1"/>
          </p:nvPr>
        </p:nvSpPr>
        <p:spPr>
          <a:xfrm>
            <a:off x="1049191" y="3993824"/>
            <a:ext cx="2729376" cy="288000"/>
          </a:xfrm>
          <a:prstGeom prst="rect">
            <a:avLst/>
          </a:prstGeom>
        </p:spPr>
        <p:txBody>
          <a:bodyPr anchor="ctr">
            <a:noAutofit/>
          </a:bodyPr>
          <a:lstStyle>
            <a:lvl1pPr marL="0" indent="0">
              <a:buNone/>
              <a:defRPr sz="1400" b="1" i="0" baseline="0">
                <a:solidFill>
                  <a:schemeClr val="bg1"/>
                </a:solidFill>
                <a:latin typeface="Arial" panose="02080604020202020204" pitchFamily="34"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单击此处编辑章节标题</a:t>
            </a:r>
            <a:endParaRPr kumimoji="1" lang="zh-CN" altLang="en-US" dirty="0"/>
          </a:p>
        </p:txBody>
      </p:sp>
      <p:sp>
        <p:nvSpPr>
          <p:cNvPr id="22" name="文本占位符 3"/>
          <p:cNvSpPr>
            <a:spLocks noGrp="1"/>
          </p:cNvSpPr>
          <p:nvPr>
            <p:ph type="body" sz="half" idx="22" hasCustomPrompt="1"/>
          </p:nvPr>
        </p:nvSpPr>
        <p:spPr>
          <a:xfrm>
            <a:off x="1049191" y="4306228"/>
            <a:ext cx="2729376" cy="1311686"/>
          </a:xfrm>
          <a:prstGeom prst="rect">
            <a:avLst/>
          </a:prstGeom>
        </p:spPr>
        <p:txBody>
          <a:bodyPr anchor="t">
            <a:noAutofit/>
          </a:bodyPr>
          <a:lstStyle>
            <a:lvl1pPr marL="171450" indent="-171450">
              <a:lnSpc>
                <a:spcPct val="200000"/>
              </a:lnSpc>
              <a:spcBef>
                <a:spcPts val="0"/>
              </a:spcBef>
              <a:buFont typeface="Arial" panose="02080604020202020204" pitchFamily="34" charset="0"/>
              <a:buChar char="•"/>
              <a:defRPr sz="1200" b="0" i="0" baseline="0">
                <a:solidFill>
                  <a:schemeClr val="bg1"/>
                </a:solidFill>
                <a:latin typeface="Arial" panose="02080604020202020204" pitchFamily="34"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章节小标题</a:t>
            </a:r>
            <a:r>
              <a:rPr kumimoji="1" lang="en-US" altLang="zh-CN" dirty="0"/>
              <a:t>01</a:t>
            </a:r>
            <a:endParaRPr kumimoji="1" lang="en-US" altLang="zh-CN" dirty="0"/>
          </a:p>
          <a:p>
            <a:pPr lvl="0"/>
            <a:r>
              <a:rPr kumimoji="1" lang="zh-CN" altLang="en-US" dirty="0"/>
              <a:t>章节小标题</a:t>
            </a:r>
            <a:r>
              <a:rPr kumimoji="1" lang="en-US" altLang="zh-CN" dirty="0"/>
              <a:t>02</a:t>
            </a:r>
            <a:endParaRPr kumimoji="1" lang="en-US" altLang="zh-CN" dirty="0"/>
          </a:p>
          <a:p>
            <a:pPr lvl="0"/>
            <a:r>
              <a:rPr kumimoji="1" lang="en-US" altLang="zh-CN" dirty="0"/>
              <a:t>……</a:t>
            </a:r>
            <a:endParaRPr kumimoji="1" lang="zh-CN" altLang="en-US" dirty="0"/>
          </a:p>
        </p:txBody>
      </p:sp>
      <p:sp>
        <p:nvSpPr>
          <p:cNvPr id="62" name="文本占位符 3"/>
          <p:cNvSpPr>
            <a:spLocks noGrp="1"/>
          </p:cNvSpPr>
          <p:nvPr>
            <p:ph type="body" sz="half" idx="35" hasCustomPrompt="1"/>
          </p:nvPr>
        </p:nvSpPr>
        <p:spPr>
          <a:xfrm>
            <a:off x="4946930" y="1767602"/>
            <a:ext cx="2729376" cy="288000"/>
          </a:xfrm>
          <a:prstGeom prst="rect">
            <a:avLst/>
          </a:prstGeom>
        </p:spPr>
        <p:txBody>
          <a:bodyPr anchor="ctr">
            <a:noAutofit/>
          </a:bodyPr>
          <a:lstStyle>
            <a:lvl1pPr marL="0" indent="0">
              <a:buNone/>
              <a:defRPr sz="1400" b="1" i="0" baseline="0">
                <a:solidFill>
                  <a:schemeClr val="bg1"/>
                </a:solidFill>
                <a:latin typeface="Arial" panose="02080604020202020204" pitchFamily="34"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单击此处编辑章节标题</a:t>
            </a:r>
            <a:endParaRPr kumimoji="1" lang="zh-CN" altLang="en-US" dirty="0"/>
          </a:p>
        </p:txBody>
      </p:sp>
      <p:sp>
        <p:nvSpPr>
          <p:cNvPr id="64" name="文本占位符 3"/>
          <p:cNvSpPr>
            <a:spLocks noGrp="1"/>
          </p:cNvSpPr>
          <p:nvPr>
            <p:ph type="body" sz="half" idx="36" hasCustomPrompt="1"/>
          </p:nvPr>
        </p:nvSpPr>
        <p:spPr>
          <a:xfrm>
            <a:off x="4946930" y="2077202"/>
            <a:ext cx="2729376" cy="1311686"/>
          </a:xfrm>
          <a:prstGeom prst="rect">
            <a:avLst/>
          </a:prstGeom>
        </p:spPr>
        <p:txBody>
          <a:bodyPr anchor="t">
            <a:noAutofit/>
          </a:bodyPr>
          <a:lstStyle>
            <a:lvl1pPr marL="171450" indent="-171450">
              <a:lnSpc>
                <a:spcPct val="200000"/>
              </a:lnSpc>
              <a:spcBef>
                <a:spcPts val="0"/>
              </a:spcBef>
              <a:buFont typeface="Arial" panose="02080604020202020204" pitchFamily="34" charset="0"/>
              <a:buChar char="•"/>
              <a:defRPr sz="1200" b="0" i="0" baseline="0">
                <a:solidFill>
                  <a:schemeClr val="bg1"/>
                </a:solidFill>
                <a:latin typeface="Arial" panose="02080604020202020204" pitchFamily="34"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章节小标题</a:t>
            </a:r>
            <a:r>
              <a:rPr kumimoji="1" lang="en-US" altLang="zh-CN" dirty="0"/>
              <a:t>01</a:t>
            </a:r>
            <a:endParaRPr kumimoji="1" lang="en-US" altLang="zh-CN" dirty="0"/>
          </a:p>
          <a:p>
            <a:pPr lvl="0"/>
            <a:r>
              <a:rPr kumimoji="1" lang="zh-CN" altLang="en-US" dirty="0"/>
              <a:t>章节小标题</a:t>
            </a:r>
            <a:r>
              <a:rPr kumimoji="1" lang="en-US" altLang="zh-CN" dirty="0"/>
              <a:t>02</a:t>
            </a:r>
            <a:endParaRPr kumimoji="1" lang="en-US" altLang="zh-CN" dirty="0"/>
          </a:p>
          <a:p>
            <a:pPr lvl="0"/>
            <a:r>
              <a:rPr kumimoji="1" lang="en-US" altLang="zh-CN" dirty="0"/>
              <a:t>……</a:t>
            </a:r>
            <a:endParaRPr kumimoji="1" lang="zh-CN" altLang="en-US" dirty="0"/>
          </a:p>
        </p:txBody>
      </p:sp>
      <p:sp>
        <p:nvSpPr>
          <p:cNvPr id="66" name="文本占位符 3"/>
          <p:cNvSpPr>
            <a:spLocks noGrp="1"/>
          </p:cNvSpPr>
          <p:nvPr>
            <p:ph type="body" sz="half" idx="37" hasCustomPrompt="1"/>
          </p:nvPr>
        </p:nvSpPr>
        <p:spPr>
          <a:xfrm>
            <a:off x="4946930" y="3993826"/>
            <a:ext cx="2729376" cy="288000"/>
          </a:xfrm>
          <a:prstGeom prst="rect">
            <a:avLst/>
          </a:prstGeom>
        </p:spPr>
        <p:txBody>
          <a:bodyPr anchor="ctr">
            <a:noAutofit/>
          </a:bodyPr>
          <a:lstStyle>
            <a:lvl1pPr marL="0" indent="0">
              <a:buNone/>
              <a:defRPr sz="1400" b="1" i="0" baseline="0">
                <a:solidFill>
                  <a:schemeClr val="bg1"/>
                </a:solidFill>
                <a:latin typeface="Arial" panose="02080604020202020204" pitchFamily="34"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单击此处编辑章节标题</a:t>
            </a:r>
            <a:endParaRPr kumimoji="1" lang="zh-CN" altLang="en-US" dirty="0"/>
          </a:p>
        </p:txBody>
      </p:sp>
      <p:sp>
        <p:nvSpPr>
          <p:cNvPr id="67" name="文本占位符 3"/>
          <p:cNvSpPr>
            <a:spLocks noGrp="1"/>
          </p:cNvSpPr>
          <p:nvPr>
            <p:ph type="body" sz="half" idx="38" hasCustomPrompt="1"/>
          </p:nvPr>
        </p:nvSpPr>
        <p:spPr>
          <a:xfrm>
            <a:off x="4946930" y="4306230"/>
            <a:ext cx="2729376" cy="1311686"/>
          </a:xfrm>
          <a:prstGeom prst="rect">
            <a:avLst/>
          </a:prstGeom>
        </p:spPr>
        <p:txBody>
          <a:bodyPr anchor="t">
            <a:noAutofit/>
          </a:bodyPr>
          <a:lstStyle>
            <a:lvl1pPr marL="171450" indent="-171450">
              <a:lnSpc>
                <a:spcPct val="200000"/>
              </a:lnSpc>
              <a:spcBef>
                <a:spcPts val="0"/>
              </a:spcBef>
              <a:buFont typeface="Arial" panose="02080604020202020204" pitchFamily="34" charset="0"/>
              <a:buChar char="•"/>
              <a:defRPr sz="1200" b="0" i="0" baseline="0">
                <a:solidFill>
                  <a:schemeClr val="bg1"/>
                </a:solidFill>
                <a:latin typeface="Arial" panose="02080604020202020204" pitchFamily="34"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章节小标题</a:t>
            </a:r>
            <a:r>
              <a:rPr kumimoji="1" lang="en-US" altLang="zh-CN" dirty="0"/>
              <a:t>01</a:t>
            </a:r>
            <a:endParaRPr kumimoji="1" lang="en-US" altLang="zh-CN" dirty="0"/>
          </a:p>
          <a:p>
            <a:pPr lvl="0"/>
            <a:r>
              <a:rPr kumimoji="1" lang="zh-CN" altLang="en-US" dirty="0"/>
              <a:t>章节小标题</a:t>
            </a:r>
            <a:r>
              <a:rPr kumimoji="1" lang="en-US" altLang="zh-CN" dirty="0"/>
              <a:t>02</a:t>
            </a:r>
            <a:endParaRPr kumimoji="1" lang="en-US" altLang="zh-CN" dirty="0"/>
          </a:p>
          <a:p>
            <a:pPr lvl="0"/>
            <a:r>
              <a:rPr kumimoji="1" lang="en-US" altLang="zh-CN" dirty="0"/>
              <a:t>……</a:t>
            </a:r>
            <a:endParaRPr kumimoji="1" lang="zh-CN" altLang="en-US" dirty="0"/>
          </a:p>
        </p:txBody>
      </p:sp>
      <p:pic>
        <p:nvPicPr>
          <p:cNvPr id="16" name="图片 15"/>
          <p:cNvPicPr>
            <a:picLocks noChangeAspect="1"/>
          </p:cNvPicPr>
          <p:nvPr userDrawn="1"/>
        </p:nvPicPr>
        <p:blipFill>
          <a:blip r:embed="rId3"/>
          <a:stretch>
            <a:fillRect/>
          </a:stretch>
        </p:blipFill>
        <p:spPr>
          <a:xfrm>
            <a:off x="9792000" y="6458400"/>
            <a:ext cx="1845556" cy="187200"/>
          </a:xfrm>
          <a:prstGeom prst="rect">
            <a:avLst/>
          </a:prstGeom>
        </p:spPr>
      </p:pic>
      <p:sp>
        <p:nvSpPr>
          <p:cNvPr id="23" name="文本占位符 3"/>
          <p:cNvSpPr>
            <a:spLocks noGrp="1"/>
          </p:cNvSpPr>
          <p:nvPr>
            <p:ph type="body" sz="half" idx="39" hasCustomPrompt="1"/>
          </p:nvPr>
        </p:nvSpPr>
        <p:spPr>
          <a:xfrm>
            <a:off x="9013445" y="1767600"/>
            <a:ext cx="2729376" cy="288000"/>
          </a:xfrm>
          <a:prstGeom prst="rect">
            <a:avLst/>
          </a:prstGeom>
        </p:spPr>
        <p:txBody>
          <a:bodyPr anchor="ctr">
            <a:noAutofit/>
          </a:bodyPr>
          <a:lstStyle>
            <a:lvl1pPr marL="0" indent="0">
              <a:buNone/>
              <a:defRPr sz="1400" b="1" i="0" baseline="0">
                <a:solidFill>
                  <a:schemeClr val="bg1"/>
                </a:solidFill>
                <a:latin typeface="Arial" panose="02080604020202020204" pitchFamily="34"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单击此处编辑章节标题</a:t>
            </a:r>
            <a:endParaRPr kumimoji="1" lang="zh-CN" altLang="en-US" dirty="0"/>
          </a:p>
        </p:txBody>
      </p:sp>
      <p:sp>
        <p:nvSpPr>
          <p:cNvPr id="24" name="文本占位符 3"/>
          <p:cNvSpPr>
            <a:spLocks noGrp="1"/>
          </p:cNvSpPr>
          <p:nvPr>
            <p:ph type="body" sz="half" idx="40" hasCustomPrompt="1"/>
          </p:nvPr>
        </p:nvSpPr>
        <p:spPr>
          <a:xfrm>
            <a:off x="9013445" y="2077200"/>
            <a:ext cx="2729376" cy="1311686"/>
          </a:xfrm>
          <a:prstGeom prst="rect">
            <a:avLst/>
          </a:prstGeom>
        </p:spPr>
        <p:txBody>
          <a:bodyPr anchor="t">
            <a:noAutofit/>
          </a:bodyPr>
          <a:lstStyle>
            <a:lvl1pPr marL="171450" indent="-171450">
              <a:lnSpc>
                <a:spcPct val="200000"/>
              </a:lnSpc>
              <a:spcBef>
                <a:spcPts val="0"/>
              </a:spcBef>
              <a:buFont typeface="Arial" panose="02080604020202020204" pitchFamily="34" charset="0"/>
              <a:buChar char="•"/>
              <a:defRPr sz="1200" b="0" i="0" baseline="0">
                <a:solidFill>
                  <a:schemeClr val="bg1"/>
                </a:solidFill>
                <a:latin typeface="Arial" panose="02080604020202020204" pitchFamily="34"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章节小标题</a:t>
            </a:r>
            <a:r>
              <a:rPr kumimoji="1" lang="en-US" altLang="zh-CN" dirty="0"/>
              <a:t>01</a:t>
            </a:r>
            <a:endParaRPr kumimoji="1" lang="en-US" altLang="zh-CN" dirty="0"/>
          </a:p>
          <a:p>
            <a:pPr lvl="0"/>
            <a:r>
              <a:rPr kumimoji="1" lang="zh-CN" altLang="en-US" dirty="0"/>
              <a:t>章节小标题</a:t>
            </a:r>
            <a:r>
              <a:rPr kumimoji="1" lang="en-US" altLang="zh-CN" dirty="0"/>
              <a:t>02</a:t>
            </a:r>
            <a:endParaRPr kumimoji="1" lang="en-US" altLang="zh-CN" dirty="0"/>
          </a:p>
          <a:p>
            <a:pPr lvl="0"/>
            <a:r>
              <a:rPr kumimoji="1" lang="en-US" altLang="zh-CN" dirty="0"/>
              <a:t>……</a:t>
            </a:r>
            <a:endParaRPr kumimoji="1" lang="zh-CN" altLang="en-US" dirty="0"/>
          </a:p>
        </p:txBody>
      </p:sp>
      <p:sp>
        <p:nvSpPr>
          <p:cNvPr id="25" name="文本占位符 3"/>
          <p:cNvSpPr>
            <a:spLocks noGrp="1"/>
          </p:cNvSpPr>
          <p:nvPr>
            <p:ph type="body" sz="half" idx="41" hasCustomPrompt="1"/>
          </p:nvPr>
        </p:nvSpPr>
        <p:spPr>
          <a:xfrm>
            <a:off x="9013445" y="3993824"/>
            <a:ext cx="2729376" cy="288000"/>
          </a:xfrm>
          <a:prstGeom prst="rect">
            <a:avLst/>
          </a:prstGeom>
        </p:spPr>
        <p:txBody>
          <a:bodyPr anchor="ctr">
            <a:noAutofit/>
          </a:bodyPr>
          <a:lstStyle>
            <a:lvl1pPr marL="0" indent="0">
              <a:buNone/>
              <a:defRPr sz="1400" b="1" i="0" baseline="0">
                <a:solidFill>
                  <a:schemeClr val="bg1"/>
                </a:solidFill>
                <a:latin typeface="Arial" panose="02080604020202020204" pitchFamily="34"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单击此处编辑章节标题</a:t>
            </a:r>
            <a:endParaRPr kumimoji="1" lang="zh-CN" altLang="en-US" dirty="0"/>
          </a:p>
        </p:txBody>
      </p:sp>
      <p:sp>
        <p:nvSpPr>
          <p:cNvPr id="26" name="文本占位符 3"/>
          <p:cNvSpPr>
            <a:spLocks noGrp="1"/>
          </p:cNvSpPr>
          <p:nvPr>
            <p:ph type="body" sz="half" idx="42" hasCustomPrompt="1"/>
          </p:nvPr>
        </p:nvSpPr>
        <p:spPr>
          <a:xfrm>
            <a:off x="9013445" y="4306228"/>
            <a:ext cx="2729376" cy="1311686"/>
          </a:xfrm>
          <a:prstGeom prst="rect">
            <a:avLst/>
          </a:prstGeom>
        </p:spPr>
        <p:txBody>
          <a:bodyPr anchor="t">
            <a:noAutofit/>
          </a:bodyPr>
          <a:lstStyle>
            <a:lvl1pPr marL="171450" indent="-171450">
              <a:lnSpc>
                <a:spcPct val="200000"/>
              </a:lnSpc>
              <a:spcBef>
                <a:spcPts val="0"/>
              </a:spcBef>
              <a:buFont typeface="Arial" panose="02080604020202020204" pitchFamily="34" charset="0"/>
              <a:buChar char="•"/>
              <a:defRPr sz="1200" b="0" i="0" baseline="0">
                <a:solidFill>
                  <a:schemeClr val="bg1"/>
                </a:solidFill>
                <a:latin typeface="Arial" panose="02080604020202020204" pitchFamily="34"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章节小标题</a:t>
            </a:r>
            <a:r>
              <a:rPr kumimoji="1" lang="en-US" altLang="zh-CN" dirty="0"/>
              <a:t>01</a:t>
            </a:r>
            <a:endParaRPr kumimoji="1" lang="en-US" altLang="zh-CN" dirty="0"/>
          </a:p>
          <a:p>
            <a:pPr lvl="0"/>
            <a:r>
              <a:rPr kumimoji="1" lang="zh-CN" altLang="en-US" dirty="0"/>
              <a:t>章节小标题</a:t>
            </a:r>
            <a:r>
              <a:rPr kumimoji="1" lang="en-US" altLang="zh-CN" dirty="0"/>
              <a:t>02</a:t>
            </a:r>
            <a:endParaRPr kumimoji="1" lang="en-US" altLang="zh-CN" dirty="0"/>
          </a:p>
          <a:p>
            <a:pPr lvl="0"/>
            <a:r>
              <a:rPr kumimoji="1" lang="en-US" altLang="zh-CN" dirty="0"/>
              <a:t>……</a:t>
            </a:r>
            <a:endParaRPr kumimoji="1"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章节标题_白底">
    <p:spTree>
      <p:nvGrpSpPr>
        <p:cNvPr id="1" name=""/>
        <p:cNvGrpSpPr/>
        <p:nvPr/>
      </p:nvGrpSpPr>
      <p:grpSpPr>
        <a:xfrm>
          <a:off x="0" y="0"/>
          <a:ext cx="0" cy="0"/>
          <a:chOff x="0" y="0"/>
          <a:chExt cx="0" cy="0"/>
        </a:xfrm>
      </p:grpSpPr>
      <p:sp>
        <p:nvSpPr>
          <p:cNvPr id="8" name="六边形 7"/>
          <p:cNvSpPr>
            <a:spLocks noChangeAspect="1"/>
          </p:cNvSpPr>
          <p:nvPr userDrawn="1"/>
        </p:nvSpPr>
        <p:spPr>
          <a:xfrm rot="5400000">
            <a:off x="539284" y="6472124"/>
            <a:ext cx="191360" cy="165600"/>
          </a:xfrm>
          <a:prstGeom prst="hexagon">
            <a:avLst/>
          </a:prstGeom>
          <a:solidFill>
            <a:srgbClr val="002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ctrTitle" hasCustomPrompt="1"/>
          </p:nvPr>
        </p:nvSpPr>
        <p:spPr>
          <a:xfrm>
            <a:off x="460623" y="3054600"/>
            <a:ext cx="11282400" cy="748800"/>
          </a:xfrm>
          <a:prstGeom prst="rect">
            <a:avLst/>
          </a:prstGeom>
        </p:spPr>
        <p:txBody>
          <a:bodyPr anchor="b">
            <a:normAutofit/>
          </a:bodyPr>
          <a:lstStyle>
            <a:lvl1pPr algn="l">
              <a:defRPr sz="4000" b="1" i="0" baseline="0">
                <a:latin typeface="Arial" panose="02080604020202020204" pitchFamily="34" charset="0"/>
                <a:ea typeface="微软雅黑" panose="020B0503020204020204" pitchFamily="34" charset="-122"/>
              </a:defRPr>
            </a:lvl1pPr>
          </a:lstStyle>
          <a:p>
            <a:r>
              <a:rPr kumimoji="1" lang="zh-CN" altLang="en-US" dirty="0"/>
              <a:t>单击此处编辑章节标题</a:t>
            </a:r>
            <a:endParaRPr kumimoji="1" lang="zh-CN" altLang="en-US" dirty="0"/>
          </a:p>
        </p:txBody>
      </p:sp>
      <p:sp>
        <p:nvSpPr>
          <p:cNvPr id="4" name="灯片编号占位符 5"/>
          <p:cNvSpPr txBox="1"/>
          <p:nvPr userDrawn="1"/>
        </p:nvSpPr>
        <p:spPr>
          <a:xfrm>
            <a:off x="446400" y="6372000"/>
            <a:ext cx="379156" cy="365125"/>
          </a:xfrm>
          <a:prstGeom prst="rect">
            <a:avLst/>
          </a:prstGeom>
        </p:spPr>
        <p:txBody>
          <a:bodyPr vert="horz" lIns="91440" tIns="45720" rIns="91440" bIns="45720" rtlCol="0" anchor="ctr"/>
          <a:lstStyle>
            <a:defPPr>
              <a:defRPr lang="zh-CN"/>
            </a:defPPr>
            <a:lvl1pPr marL="0" algn="ctr" defTabSz="914400" rtl="0" eaLnBrk="1" latinLnBrk="0" hangingPunct="1">
              <a:defRPr sz="600" b="0" i="0" kern="1200">
                <a:solidFill>
                  <a:schemeClr val="bg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65EB1C3-3A1F-5444-83DA-CFB0D9AA77F2}" type="slidenum">
              <a:rPr kumimoji="1" lang="zh-CN" altLang="en-US" smtClean="0"/>
            </a:fld>
            <a:endParaRPr kumimoji="1" lang="zh-CN" altLang="en-US" dirty="0"/>
          </a:p>
        </p:txBody>
      </p:sp>
      <p:pic>
        <p:nvPicPr>
          <p:cNvPr id="7" name="图片 6"/>
          <p:cNvPicPr>
            <a:picLocks noChangeAspect="1"/>
          </p:cNvPicPr>
          <p:nvPr userDrawn="1"/>
        </p:nvPicPr>
        <p:blipFill>
          <a:blip r:embed="rId2"/>
          <a:stretch>
            <a:fillRect/>
          </a:stretch>
        </p:blipFill>
        <p:spPr>
          <a:xfrm>
            <a:off x="9792338" y="6458400"/>
            <a:ext cx="1845555" cy="1872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标题_蓝底">
    <p:bg>
      <p:bgPr>
        <a:gradFill>
          <a:gsLst>
            <a:gs pos="0">
              <a:srgbClr val="3165F3"/>
            </a:gs>
            <a:gs pos="100000">
              <a:srgbClr val="002FA7"/>
            </a:gs>
          </a:gsLst>
          <a:lin ang="5400000" scaled="0"/>
        </a:gra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457157" y="3054600"/>
            <a:ext cx="11282400" cy="748800"/>
          </a:xfrm>
          <a:prstGeom prst="rect">
            <a:avLst/>
          </a:prstGeom>
        </p:spPr>
        <p:txBody>
          <a:bodyPr anchor="b">
            <a:normAutofit/>
          </a:bodyPr>
          <a:lstStyle>
            <a:lvl1pPr algn="l">
              <a:defRPr sz="4000" b="1" i="0" baseline="0">
                <a:solidFill>
                  <a:schemeClr val="bg1"/>
                </a:solidFill>
                <a:latin typeface="Arial" panose="02080604020202020204" pitchFamily="34" charset="0"/>
                <a:ea typeface="微软雅黑" panose="020B0503020204020204" pitchFamily="34" charset="-122"/>
              </a:defRPr>
            </a:lvl1pPr>
          </a:lstStyle>
          <a:p>
            <a:r>
              <a:rPr kumimoji="1" lang="zh-CN" altLang="en-US" dirty="0"/>
              <a:t>单击此处编辑章节标题</a:t>
            </a:r>
            <a:endParaRPr kumimoji="1" lang="zh-CN" altLang="en-US" dirty="0"/>
          </a:p>
        </p:txBody>
      </p:sp>
      <p:pic>
        <p:nvPicPr>
          <p:cNvPr id="3" name="图片 2"/>
          <p:cNvPicPr>
            <a:picLocks noChangeAspect="1"/>
          </p:cNvPicPr>
          <p:nvPr userDrawn="1"/>
        </p:nvPicPr>
        <p:blipFill>
          <a:blip r:embed="rId2"/>
          <a:stretch>
            <a:fillRect/>
          </a:stretch>
        </p:blipFill>
        <p:spPr>
          <a:xfrm>
            <a:off x="9792000" y="6458400"/>
            <a:ext cx="1845556" cy="187200"/>
          </a:xfrm>
          <a:prstGeom prst="rect">
            <a:avLst/>
          </a:prstGeom>
        </p:spPr>
      </p:pic>
      <p:sp>
        <p:nvSpPr>
          <p:cNvPr id="4" name="六边形 3"/>
          <p:cNvSpPr>
            <a:spLocks noChangeAspect="1"/>
          </p:cNvSpPr>
          <p:nvPr userDrawn="1"/>
        </p:nvSpPr>
        <p:spPr>
          <a:xfrm rot="5400000">
            <a:off x="540000" y="6472800"/>
            <a:ext cx="192096" cy="16560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灯片编号占位符 5"/>
          <p:cNvSpPr>
            <a:spLocks noGrp="1"/>
          </p:cNvSpPr>
          <p:nvPr>
            <p:ph type="sldNum" sz="quarter" idx="33"/>
          </p:nvPr>
        </p:nvSpPr>
        <p:spPr>
          <a:xfrm>
            <a:off x="446400" y="6372983"/>
            <a:ext cx="379156" cy="365125"/>
          </a:xfrm>
          <a:prstGeom prst="rect">
            <a:avLst/>
          </a:prstGeom>
        </p:spPr>
        <p:txBody>
          <a:bodyPr anchor="ctr" anchorCtr="1"/>
          <a:lstStyle>
            <a:lvl1pPr algn="ctr">
              <a:defRPr sz="600" b="0" i="0">
                <a:solidFill>
                  <a:srgbClr val="002FA7"/>
                </a:solidFill>
                <a:latin typeface="微软雅黑" panose="020B0503020204020204" pitchFamily="34" charset="-122"/>
                <a:ea typeface="微软雅黑" panose="020B0503020204020204" pitchFamily="34" charset="-122"/>
              </a:defRPr>
            </a:lvl1pPr>
          </a:lstStyle>
          <a:p>
            <a:fld id="{665EB1C3-3A1F-5444-83DA-CFB0D9AA77F2}" type="slidenum">
              <a:rPr kumimoji="1" lang="zh-CN" altLang="en-US" smtClean="0"/>
            </a:fld>
            <a:endParaRPr kumimoji="1"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页_白底">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9792338" y="6458400"/>
            <a:ext cx="1845555" cy="187200"/>
          </a:xfrm>
          <a:prstGeom prst="rect">
            <a:avLst/>
          </a:prstGeom>
        </p:spPr>
      </p:pic>
      <p:sp>
        <p:nvSpPr>
          <p:cNvPr id="2" name="标题 1"/>
          <p:cNvSpPr>
            <a:spLocks noGrp="1"/>
          </p:cNvSpPr>
          <p:nvPr>
            <p:ph type="title" hasCustomPrompt="1"/>
          </p:nvPr>
        </p:nvSpPr>
        <p:spPr>
          <a:xfrm>
            <a:off x="460793" y="344653"/>
            <a:ext cx="11282028" cy="648000"/>
          </a:xfrm>
          <a:prstGeom prst="rect">
            <a:avLst/>
          </a:prstGeom>
        </p:spPr>
        <p:txBody>
          <a:bodyPr anchor="ctr"/>
          <a:lstStyle>
            <a:lvl1pPr>
              <a:lnSpc>
                <a:spcPct val="100000"/>
              </a:lnSpc>
              <a:defRPr sz="3200" b="1" i="0" baseline="0">
                <a:latin typeface="Arial" panose="02080604020202020204" pitchFamily="34" charset="0"/>
                <a:ea typeface="微软雅黑" panose="020B0503020204020204" pitchFamily="34" charset="-122"/>
              </a:defRPr>
            </a:lvl1pPr>
          </a:lstStyle>
          <a:p>
            <a:r>
              <a:rPr kumimoji="1" lang="zh-CN" altLang="en-US" dirty="0"/>
              <a:t>单击此处编辑标题</a:t>
            </a:r>
            <a:endParaRPr kumimoji="1" lang="zh-CN" altLang="en-US" dirty="0"/>
          </a:p>
        </p:txBody>
      </p:sp>
      <p:sp>
        <p:nvSpPr>
          <p:cNvPr id="4" name="文本占位符 3"/>
          <p:cNvSpPr>
            <a:spLocks noGrp="1"/>
          </p:cNvSpPr>
          <p:nvPr>
            <p:ph type="body" sz="half" idx="2" hasCustomPrompt="1"/>
          </p:nvPr>
        </p:nvSpPr>
        <p:spPr>
          <a:xfrm>
            <a:off x="460800" y="1065600"/>
            <a:ext cx="11282028" cy="288000"/>
          </a:xfrm>
          <a:prstGeom prst="rect">
            <a:avLst/>
          </a:prstGeom>
        </p:spPr>
        <p:txBody>
          <a:bodyPr anchor="ctr">
            <a:normAutofit/>
          </a:bodyPr>
          <a:lstStyle>
            <a:lvl1pPr marL="0" indent="0">
              <a:buNone/>
              <a:defRPr sz="1400" b="0" i="0" baseline="0">
                <a:latin typeface="Arial" panose="02080604020202020204" pitchFamily="34"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单击此处编辑副标题</a:t>
            </a:r>
            <a:endParaRPr kumimoji="1" lang="zh-CN" altLang="en-US" dirty="0"/>
          </a:p>
        </p:txBody>
      </p:sp>
      <p:sp>
        <p:nvSpPr>
          <p:cNvPr id="8" name="文本占位符 3"/>
          <p:cNvSpPr>
            <a:spLocks noGrp="1"/>
          </p:cNvSpPr>
          <p:nvPr>
            <p:ph type="body" sz="half" idx="10" hasCustomPrompt="1"/>
          </p:nvPr>
        </p:nvSpPr>
        <p:spPr>
          <a:xfrm>
            <a:off x="460793" y="1440844"/>
            <a:ext cx="11282028" cy="4867881"/>
          </a:xfrm>
          <a:prstGeom prst="rect">
            <a:avLst/>
          </a:prstGeom>
        </p:spPr>
        <p:txBody>
          <a:bodyPr anchor="t" anchorCtr="0">
            <a:normAutofit/>
          </a:bodyPr>
          <a:lstStyle>
            <a:lvl1pPr marL="0" indent="0">
              <a:lnSpc>
                <a:spcPct val="150000"/>
              </a:lnSpc>
              <a:spcBef>
                <a:spcPts val="0"/>
              </a:spcBef>
              <a:buNone/>
              <a:defRPr sz="1200" b="0" i="0" baseline="0">
                <a:solidFill>
                  <a:schemeClr val="tx1">
                    <a:lumMod val="75000"/>
                    <a:lumOff val="25000"/>
                  </a:schemeClr>
                </a:solidFill>
                <a:latin typeface="Arial" panose="02080604020202020204" pitchFamily="34"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正文内容</a:t>
            </a:r>
            <a:endParaRPr kumimoji="1" lang="zh-CN" altLang="en-US" dirty="0"/>
          </a:p>
        </p:txBody>
      </p:sp>
      <p:sp>
        <p:nvSpPr>
          <p:cNvPr id="6" name="六边形 5"/>
          <p:cNvSpPr>
            <a:spLocks noChangeAspect="1"/>
          </p:cNvSpPr>
          <p:nvPr userDrawn="1"/>
        </p:nvSpPr>
        <p:spPr>
          <a:xfrm rot="5400000">
            <a:off x="539284" y="6472124"/>
            <a:ext cx="191360" cy="165600"/>
          </a:xfrm>
          <a:prstGeom prst="hexagon">
            <a:avLst/>
          </a:prstGeom>
          <a:solidFill>
            <a:srgbClr val="002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灯片编号占位符 5"/>
          <p:cNvSpPr txBox="1"/>
          <p:nvPr userDrawn="1"/>
        </p:nvSpPr>
        <p:spPr>
          <a:xfrm>
            <a:off x="446400" y="6372000"/>
            <a:ext cx="379156" cy="365125"/>
          </a:xfrm>
          <a:prstGeom prst="rect">
            <a:avLst/>
          </a:prstGeom>
        </p:spPr>
        <p:txBody>
          <a:bodyPr vert="horz" lIns="91440" tIns="45720" rIns="91440" bIns="45720" rtlCol="0" anchor="ctr"/>
          <a:lstStyle>
            <a:defPPr>
              <a:defRPr lang="zh-CN"/>
            </a:defPPr>
            <a:lvl1pPr marL="0" algn="ctr" defTabSz="914400" rtl="0" eaLnBrk="1" latinLnBrk="0" hangingPunct="1">
              <a:defRPr sz="600" b="0" i="0" kern="1200">
                <a:solidFill>
                  <a:schemeClr val="bg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65EB1C3-3A1F-5444-83DA-CFB0D9AA77F2}" type="slidenum">
              <a:rPr kumimoji="1" lang="zh-CN" altLang="en-US" smtClean="0"/>
            </a:fld>
            <a:endParaRPr kumimoji="1"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_蓝底">
    <p:bg>
      <p:bgPr>
        <a:gradFill>
          <a:gsLst>
            <a:gs pos="0">
              <a:srgbClr val="3165F3"/>
            </a:gs>
            <a:gs pos="100000">
              <a:srgbClr val="002FA7"/>
            </a:gs>
          </a:gsLst>
          <a:lin ang="5400000" scaled="0"/>
        </a:gra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9792000" y="6458400"/>
            <a:ext cx="1845556" cy="187200"/>
          </a:xfrm>
          <a:prstGeom prst="rect">
            <a:avLst/>
          </a:prstGeom>
        </p:spPr>
      </p:pic>
      <p:sp>
        <p:nvSpPr>
          <p:cNvPr id="8" name="六边形 7"/>
          <p:cNvSpPr>
            <a:spLocks noChangeAspect="1"/>
          </p:cNvSpPr>
          <p:nvPr userDrawn="1"/>
        </p:nvSpPr>
        <p:spPr>
          <a:xfrm rot="5400000">
            <a:off x="540000" y="6472800"/>
            <a:ext cx="192096" cy="165600"/>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灯片编号占位符 5"/>
          <p:cNvSpPr>
            <a:spLocks noGrp="1"/>
          </p:cNvSpPr>
          <p:nvPr>
            <p:ph type="sldNum" sz="quarter" idx="33"/>
          </p:nvPr>
        </p:nvSpPr>
        <p:spPr>
          <a:xfrm>
            <a:off x="446400" y="6372983"/>
            <a:ext cx="379156" cy="365125"/>
          </a:xfrm>
          <a:prstGeom prst="rect">
            <a:avLst/>
          </a:prstGeom>
        </p:spPr>
        <p:txBody>
          <a:bodyPr anchor="ctr" anchorCtr="1"/>
          <a:lstStyle>
            <a:lvl1pPr algn="ctr">
              <a:defRPr sz="600" b="0" i="0">
                <a:solidFill>
                  <a:srgbClr val="002FA7"/>
                </a:solidFill>
                <a:latin typeface="微软雅黑" panose="020B0503020204020204" pitchFamily="34" charset="-122"/>
                <a:ea typeface="微软雅黑" panose="020B0503020204020204" pitchFamily="34" charset="-122"/>
              </a:defRPr>
            </a:lvl1pPr>
          </a:lstStyle>
          <a:p>
            <a:fld id="{665EB1C3-3A1F-5444-83DA-CFB0D9AA77F2}" type="slidenum">
              <a:rPr kumimoji="1" lang="zh-CN" altLang="en-US" smtClean="0"/>
            </a:fld>
            <a:endParaRPr kumimoji="1" lang="zh-CN" altLang="en-US" dirty="0"/>
          </a:p>
        </p:txBody>
      </p:sp>
      <p:sp>
        <p:nvSpPr>
          <p:cNvPr id="6" name="标题 1"/>
          <p:cNvSpPr>
            <a:spLocks noGrp="1"/>
          </p:cNvSpPr>
          <p:nvPr>
            <p:ph type="title" hasCustomPrompt="1"/>
          </p:nvPr>
        </p:nvSpPr>
        <p:spPr>
          <a:xfrm>
            <a:off x="460793" y="344653"/>
            <a:ext cx="11282028" cy="648000"/>
          </a:xfrm>
          <a:prstGeom prst="rect">
            <a:avLst/>
          </a:prstGeom>
        </p:spPr>
        <p:txBody>
          <a:bodyPr anchor="ctr"/>
          <a:lstStyle>
            <a:lvl1pPr>
              <a:lnSpc>
                <a:spcPct val="100000"/>
              </a:lnSpc>
              <a:defRPr sz="3200" b="1" i="0" baseline="0">
                <a:solidFill>
                  <a:schemeClr val="bg1"/>
                </a:solidFill>
                <a:latin typeface="Arial" panose="02080604020202020204" pitchFamily="34" charset="0"/>
                <a:ea typeface="微软雅黑" panose="020B0503020204020204" pitchFamily="34" charset="-122"/>
              </a:defRPr>
            </a:lvl1pPr>
          </a:lstStyle>
          <a:p>
            <a:r>
              <a:rPr kumimoji="1" lang="zh-CN" altLang="en-US" dirty="0"/>
              <a:t>单击此处编辑标题</a:t>
            </a:r>
            <a:endParaRPr kumimoji="1" lang="zh-CN" altLang="en-US" dirty="0"/>
          </a:p>
        </p:txBody>
      </p:sp>
      <p:sp>
        <p:nvSpPr>
          <p:cNvPr id="9" name="文本占位符 3"/>
          <p:cNvSpPr>
            <a:spLocks noGrp="1"/>
          </p:cNvSpPr>
          <p:nvPr>
            <p:ph type="body" sz="half" idx="2" hasCustomPrompt="1"/>
          </p:nvPr>
        </p:nvSpPr>
        <p:spPr>
          <a:xfrm>
            <a:off x="460800" y="1065600"/>
            <a:ext cx="11282028" cy="288000"/>
          </a:xfrm>
          <a:prstGeom prst="rect">
            <a:avLst/>
          </a:prstGeom>
        </p:spPr>
        <p:txBody>
          <a:bodyPr anchor="ctr">
            <a:normAutofit/>
          </a:bodyPr>
          <a:lstStyle>
            <a:lvl1pPr marL="0" indent="0">
              <a:buNone/>
              <a:defRPr sz="1400" b="0" i="0" baseline="0">
                <a:solidFill>
                  <a:schemeClr val="bg1"/>
                </a:solidFill>
                <a:latin typeface="Arial" panose="02080604020202020204" pitchFamily="34"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单击此处编辑副标题</a:t>
            </a:r>
            <a:endParaRPr kumimoji="1" lang="zh-CN" altLang="en-US" dirty="0"/>
          </a:p>
        </p:txBody>
      </p:sp>
      <p:sp>
        <p:nvSpPr>
          <p:cNvPr id="10" name="文本占位符 3"/>
          <p:cNvSpPr>
            <a:spLocks noGrp="1"/>
          </p:cNvSpPr>
          <p:nvPr>
            <p:ph type="body" sz="half" idx="10" hasCustomPrompt="1"/>
          </p:nvPr>
        </p:nvSpPr>
        <p:spPr>
          <a:xfrm>
            <a:off x="460793" y="1440000"/>
            <a:ext cx="11282028" cy="4867200"/>
          </a:xfrm>
          <a:prstGeom prst="rect">
            <a:avLst/>
          </a:prstGeom>
        </p:spPr>
        <p:txBody>
          <a:bodyPr anchor="t" anchorCtr="0">
            <a:normAutofit/>
          </a:bodyPr>
          <a:lstStyle>
            <a:lvl1pPr marL="0" indent="0">
              <a:lnSpc>
                <a:spcPct val="150000"/>
              </a:lnSpc>
              <a:spcBef>
                <a:spcPts val="0"/>
              </a:spcBef>
              <a:buNone/>
              <a:defRPr sz="1200" b="0" i="0" baseline="0">
                <a:solidFill>
                  <a:schemeClr val="bg1"/>
                </a:solidFill>
                <a:latin typeface="Arial" panose="02080604020202020204" pitchFamily="34" charset="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正文内容</a:t>
            </a:r>
            <a:endParaRPr kumimoji="1"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_带logo">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stretch>
            <a:fillRect/>
          </a:stretch>
        </p:blipFill>
        <p:spPr>
          <a:xfrm>
            <a:off x="9792338" y="6458400"/>
            <a:ext cx="1845555" cy="187200"/>
          </a:xfrm>
          <a:prstGeom prst="rect">
            <a:avLst/>
          </a:prstGeom>
        </p:spPr>
      </p:pic>
      <p:sp>
        <p:nvSpPr>
          <p:cNvPr id="8" name="六边形 7"/>
          <p:cNvSpPr>
            <a:spLocks noChangeAspect="1"/>
          </p:cNvSpPr>
          <p:nvPr userDrawn="1"/>
        </p:nvSpPr>
        <p:spPr>
          <a:xfrm rot="5400000">
            <a:off x="539284" y="6472124"/>
            <a:ext cx="191360" cy="165600"/>
          </a:xfrm>
          <a:prstGeom prst="hexagon">
            <a:avLst/>
          </a:prstGeom>
          <a:solidFill>
            <a:srgbClr val="002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灯片编号占位符 5"/>
          <p:cNvSpPr txBox="1"/>
          <p:nvPr userDrawn="1"/>
        </p:nvSpPr>
        <p:spPr>
          <a:xfrm>
            <a:off x="446400" y="6372000"/>
            <a:ext cx="379156" cy="365125"/>
          </a:xfrm>
          <a:prstGeom prst="rect">
            <a:avLst/>
          </a:prstGeom>
        </p:spPr>
        <p:txBody>
          <a:bodyPr vert="horz" lIns="91440" tIns="45720" rIns="91440" bIns="45720" rtlCol="0" anchor="ctr"/>
          <a:lstStyle>
            <a:defPPr>
              <a:defRPr lang="zh-CN"/>
            </a:defPPr>
            <a:lvl1pPr marL="0" algn="ctr" defTabSz="914400" rtl="0" eaLnBrk="1" latinLnBrk="0" hangingPunct="1">
              <a:defRPr sz="600" b="0" i="0" kern="1200">
                <a:solidFill>
                  <a:schemeClr val="bg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65EB1C3-3A1F-5444-83DA-CFB0D9AA77F2}" type="slidenum">
              <a:rPr kumimoji="1" lang="zh-CN" altLang="en-US" smtClean="0"/>
            </a:fld>
            <a:endParaRPr kumimoji="1"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_无logo">
    <p:spTree>
      <p:nvGrpSpPr>
        <p:cNvPr id="1" name=""/>
        <p:cNvGrpSpPr/>
        <p:nvPr/>
      </p:nvGrpSpPr>
      <p:grpSpPr>
        <a:xfrm>
          <a:off x="0" y="0"/>
          <a:ext cx="0" cy="0"/>
          <a:chOff x="0" y="0"/>
          <a:chExt cx="0" cy="0"/>
        </a:xfrm>
      </p:grpSpPr>
      <p:sp>
        <p:nvSpPr>
          <p:cNvPr id="2" name="六边形 1"/>
          <p:cNvSpPr>
            <a:spLocks noChangeAspect="1"/>
          </p:cNvSpPr>
          <p:nvPr userDrawn="1"/>
        </p:nvSpPr>
        <p:spPr>
          <a:xfrm rot="5400000">
            <a:off x="539284" y="6472124"/>
            <a:ext cx="191360" cy="165600"/>
          </a:xfrm>
          <a:prstGeom prst="hexagon">
            <a:avLst/>
          </a:prstGeom>
          <a:solidFill>
            <a:srgbClr val="002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灯片编号占位符 5"/>
          <p:cNvSpPr txBox="1"/>
          <p:nvPr userDrawn="1"/>
        </p:nvSpPr>
        <p:spPr>
          <a:xfrm>
            <a:off x="446400" y="6372000"/>
            <a:ext cx="379156" cy="365125"/>
          </a:xfrm>
          <a:prstGeom prst="rect">
            <a:avLst/>
          </a:prstGeom>
        </p:spPr>
        <p:txBody>
          <a:bodyPr vert="horz" lIns="91440" tIns="45720" rIns="91440" bIns="45720" rtlCol="0" anchor="ctr"/>
          <a:lstStyle>
            <a:defPPr>
              <a:defRPr lang="zh-CN"/>
            </a:defPPr>
            <a:lvl1pPr marL="0" algn="ctr" defTabSz="914400" rtl="0" eaLnBrk="1" latinLnBrk="0" hangingPunct="1">
              <a:defRPr sz="600" b="0" i="0" kern="1200">
                <a:solidFill>
                  <a:schemeClr val="bg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65EB1C3-3A1F-5444-83DA-CFB0D9AA77F2}" type="slidenum">
              <a:rPr kumimoji="1" lang="zh-CN" altLang="en-US" smtClean="0"/>
            </a:fld>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1" Type="http://schemas.openxmlformats.org/officeDocument/2006/relationships/theme" Target="../theme/theme2.xml"/><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9" Type="http://schemas.openxmlformats.org/officeDocument/2006/relationships/tags" Target="../tags/tag31.xml"/><Relationship Id="rId8" Type="http://schemas.openxmlformats.org/officeDocument/2006/relationships/tags" Target="../tags/tag30.xml"/><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tags" Target="../tags/tag24.xml"/><Relationship Id="rId12" Type="http://schemas.openxmlformats.org/officeDocument/2006/relationships/slideLayout" Target="../slideLayouts/slideLayout17.xml"/><Relationship Id="rId11" Type="http://schemas.openxmlformats.org/officeDocument/2006/relationships/tags" Target="../tags/tag33.xml"/><Relationship Id="rId10" Type="http://schemas.openxmlformats.org/officeDocument/2006/relationships/tags" Target="../tags/tag32.xml"/><Relationship Id="rId1" Type="http://schemas.openxmlformats.org/officeDocument/2006/relationships/tags" Target="../tags/tag23.xml"/></Relationships>
</file>

<file path=ppt/slides/_rels/slide12.xml.rels><?xml version="1.0" encoding="UTF-8" standalone="yes"?>
<Relationships xmlns="http://schemas.openxmlformats.org/package/2006/relationships"><Relationship Id="rId9" Type="http://schemas.openxmlformats.org/officeDocument/2006/relationships/tags" Target="../tags/tag42.xml"/><Relationship Id="rId8" Type="http://schemas.openxmlformats.org/officeDocument/2006/relationships/tags" Target="../tags/tag41.xml"/><Relationship Id="rId7" Type="http://schemas.openxmlformats.org/officeDocument/2006/relationships/tags" Target="../tags/tag40.xml"/><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3" Type="http://schemas.openxmlformats.org/officeDocument/2006/relationships/slideLayout" Target="../slideLayouts/slideLayout17.xml"/><Relationship Id="rId12" Type="http://schemas.openxmlformats.org/officeDocument/2006/relationships/tags" Target="../tags/tag45.xml"/><Relationship Id="rId11" Type="http://schemas.openxmlformats.org/officeDocument/2006/relationships/tags" Target="../tags/tag44.xml"/><Relationship Id="rId10" Type="http://schemas.openxmlformats.org/officeDocument/2006/relationships/tags" Target="../tags/tag43.xml"/><Relationship Id="rId1" Type="http://schemas.openxmlformats.org/officeDocument/2006/relationships/tags" Target="../tags/tag34.xml"/></Relationships>
</file>

<file path=ppt/slides/_rels/slide13.xml.rels><?xml version="1.0" encoding="UTF-8" standalone="yes"?>
<Relationships xmlns="http://schemas.openxmlformats.org/package/2006/relationships"><Relationship Id="rId9" Type="http://schemas.openxmlformats.org/officeDocument/2006/relationships/tags" Target="../tags/tag54.xml"/><Relationship Id="rId8" Type="http://schemas.openxmlformats.org/officeDocument/2006/relationships/tags" Target="../tags/tag53.xml"/><Relationship Id="rId7" Type="http://schemas.openxmlformats.org/officeDocument/2006/relationships/tags" Target="../tags/tag52.xml"/><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tags" Target="../tags/tag49.xml"/><Relationship Id="rId34" Type="http://schemas.openxmlformats.org/officeDocument/2006/relationships/slideLayout" Target="../slideLayouts/slideLayout17.xml"/><Relationship Id="rId33" Type="http://schemas.openxmlformats.org/officeDocument/2006/relationships/tags" Target="../tags/tag78.xml"/><Relationship Id="rId32" Type="http://schemas.openxmlformats.org/officeDocument/2006/relationships/tags" Target="../tags/tag77.xml"/><Relationship Id="rId31" Type="http://schemas.openxmlformats.org/officeDocument/2006/relationships/tags" Target="../tags/tag76.xml"/><Relationship Id="rId30" Type="http://schemas.openxmlformats.org/officeDocument/2006/relationships/tags" Target="../tags/tag75.xml"/><Relationship Id="rId3" Type="http://schemas.openxmlformats.org/officeDocument/2006/relationships/tags" Target="../tags/tag48.xml"/><Relationship Id="rId29" Type="http://schemas.openxmlformats.org/officeDocument/2006/relationships/tags" Target="../tags/tag74.xml"/><Relationship Id="rId28" Type="http://schemas.openxmlformats.org/officeDocument/2006/relationships/tags" Target="../tags/tag73.xml"/><Relationship Id="rId27" Type="http://schemas.openxmlformats.org/officeDocument/2006/relationships/tags" Target="../tags/tag72.xml"/><Relationship Id="rId26" Type="http://schemas.openxmlformats.org/officeDocument/2006/relationships/tags" Target="../tags/tag71.xml"/><Relationship Id="rId25" Type="http://schemas.openxmlformats.org/officeDocument/2006/relationships/tags" Target="../tags/tag70.xml"/><Relationship Id="rId24" Type="http://schemas.openxmlformats.org/officeDocument/2006/relationships/tags" Target="../tags/tag69.xml"/><Relationship Id="rId23" Type="http://schemas.openxmlformats.org/officeDocument/2006/relationships/tags" Target="../tags/tag68.xml"/><Relationship Id="rId22" Type="http://schemas.openxmlformats.org/officeDocument/2006/relationships/tags" Target="../tags/tag67.xml"/><Relationship Id="rId21" Type="http://schemas.openxmlformats.org/officeDocument/2006/relationships/tags" Target="../tags/tag66.xml"/><Relationship Id="rId20" Type="http://schemas.openxmlformats.org/officeDocument/2006/relationships/tags" Target="../tags/tag65.xml"/><Relationship Id="rId2" Type="http://schemas.openxmlformats.org/officeDocument/2006/relationships/tags" Target="../tags/tag47.xml"/><Relationship Id="rId19" Type="http://schemas.openxmlformats.org/officeDocument/2006/relationships/tags" Target="../tags/tag64.xml"/><Relationship Id="rId18" Type="http://schemas.openxmlformats.org/officeDocument/2006/relationships/tags" Target="../tags/tag63.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tags" Target="../tags/tag56.xml"/><Relationship Id="rId10" Type="http://schemas.openxmlformats.org/officeDocument/2006/relationships/tags" Target="../tags/tag55.xml"/><Relationship Id="rId1" Type="http://schemas.openxmlformats.org/officeDocument/2006/relationships/tags" Target="../tags/tag46.xml"/></Relationships>
</file>

<file path=ppt/slides/_rels/slide14.xml.rels><?xml version="1.0" encoding="UTF-8" standalone="yes"?>
<Relationships xmlns="http://schemas.openxmlformats.org/package/2006/relationships"><Relationship Id="rId9" Type="http://schemas.openxmlformats.org/officeDocument/2006/relationships/tags" Target="../tags/tag87.xml"/><Relationship Id="rId8" Type="http://schemas.openxmlformats.org/officeDocument/2006/relationships/tags" Target="../tags/tag86.xml"/><Relationship Id="rId7" Type="http://schemas.openxmlformats.org/officeDocument/2006/relationships/tags" Target="../tags/tag85.xml"/><Relationship Id="rId6" Type="http://schemas.openxmlformats.org/officeDocument/2006/relationships/tags" Target="../tags/tag84.xml"/><Relationship Id="rId5" Type="http://schemas.openxmlformats.org/officeDocument/2006/relationships/tags" Target="../tags/tag83.xml"/><Relationship Id="rId4" Type="http://schemas.openxmlformats.org/officeDocument/2006/relationships/tags" Target="../tags/tag82.xml"/><Relationship Id="rId3" Type="http://schemas.openxmlformats.org/officeDocument/2006/relationships/tags" Target="../tags/tag81.xml"/><Relationship Id="rId2" Type="http://schemas.openxmlformats.org/officeDocument/2006/relationships/tags" Target="../tags/tag80.xml"/><Relationship Id="rId13" Type="http://schemas.openxmlformats.org/officeDocument/2006/relationships/slideLayout" Target="../slideLayouts/slideLayout17.xml"/><Relationship Id="rId12" Type="http://schemas.openxmlformats.org/officeDocument/2006/relationships/tags" Target="../tags/tag90.xml"/><Relationship Id="rId11" Type="http://schemas.openxmlformats.org/officeDocument/2006/relationships/tags" Target="../tags/tag89.xml"/><Relationship Id="rId10" Type="http://schemas.openxmlformats.org/officeDocument/2006/relationships/tags" Target="../tags/tag88.xml"/><Relationship Id="rId1" Type="http://schemas.openxmlformats.org/officeDocument/2006/relationships/tags" Target="../tags/tag7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9" Type="http://schemas.openxmlformats.org/officeDocument/2006/relationships/tags" Target="../tags/tag97.xml"/><Relationship Id="rId8" Type="http://schemas.openxmlformats.org/officeDocument/2006/relationships/tags" Target="../tags/tag96.xml"/><Relationship Id="rId7" Type="http://schemas.openxmlformats.org/officeDocument/2006/relationships/image" Target="../media/image7.png"/><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image" Target="../media/image5.png"/><Relationship Id="rId3" Type="http://schemas.openxmlformats.org/officeDocument/2006/relationships/tags" Target="../tags/tag93.xml"/><Relationship Id="rId21" Type="http://schemas.openxmlformats.org/officeDocument/2006/relationships/slideLayout" Target="../slideLayouts/slideLayout17.xml"/><Relationship Id="rId20" Type="http://schemas.openxmlformats.org/officeDocument/2006/relationships/tags" Target="../tags/tag107.xml"/><Relationship Id="rId2" Type="http://schemas.openxmlformats.org/officeDocument/2006/relationships/tags" Target="../tags/tag92.xml"/><Relationship Id="rId19" Type="http://schemas.openxmlformats.org/officeDocument/2006/relationships/tags" Target="../tags/tag106.xml"/><Relationship Id="rId18" Type="http://schemas.openxmlformats.org/officeDocument/2006/relationships/tags" Target="../tags/tag105.xml"/><Relationship Id="rId17" Type="http://schemas.openxmlformats.org/officeDocument/2006/relationships/tags" Target="../tags/tag104.xml"/><Relationship Id="rId16" Type="http://schemas.openxmlformats.org/officeDocument/2006/relationships/tags" Target="../tags/tag103.xml"/><Relationship Id="rId15" Type="http://schemas.openxmlformats.org/officeDocument/2006/relationships/tags" Target="../tags/tag102.xml"/><Relationship Id="rId14" Type="http://schemas.openxmlformats.org/officeDocument/2006/relationships/tags" Target="../tags/tag101.xml"/><Relationship Id="rId13" Type="http://schemas.openxmlformats.org/officeDocument/2006/relationships/tags" Target="../tags/tag100.xml"/><Relationship Id="rId12" Type="http://schemas.openxmlformats.org/officeDocument/2006/relationships/tags" Target="../tags/tag99.xml"/><Relationship Id="rId11" Type="http://schemas.openxmlformats.org/officeDocument/2006/relationships/tags" Target="../tags/tag98.xml"/><Relationship Id="rId10" Type="http://schemas.openxmlformats.org/officeDocument/2006/relationships/image" Target="../media/image6.png"/><Relationship Id="rId1" Type="http://schemas.openxmlformats.org/officeDocument/2006/relationships/tags" Target="../tags/tag91.xml"/></Relationships>
</file>

<file path=ppt/slides/_rels/slide17.xml.rels><?xml version="1.0" encoding="UTF-8" standalone="yes"?>
<Relationships xmlns="http://schemas.openxmlformats.org/package/2006/relationships"><Relationship Id="rId9" Type="http://schemas.openxmlformats.org/officeDocument/2006/relationships/tags" Target="../tags/tag116.xml"/><Relationship Id="rId8" Type="http://schemas.openxmlformats.org/officeDocument/2006/relationships/tags" Target="../tags/tag115.xml"/><Relationship Id="rId7" Type="http://schemas.openxmlformats.org/officeDocument/2006/relationships/tags" Target="../tags/tag114.xml"/><Relationship Id="rId6" Type="http://schemas.openxmlformats.org/officeDocument/2006/relationships/tags" Target="../tags/tag113.xml"/><Relationship Id="rId5" Type="http://schemas.openxmlformats.org/officeDocument/2006/relationships/tags" Target="../tags/tag112.xml"/><Relationship Id="rId4" Type="http://schemas.openxmlformats.org/officeDocument/2006/relationships/tags" Target="../tags/tag111.xml"/><Relationship Id="rId3" Type="http://schemas.openxmlformats.org/officeDocument/2006/relationships/tags" Target="../tags/tag110.xml"/><Relationship Id="rId2" Type="http://schemas.openxmlformats.org/officeDocument/2006/relationships/tags" Target="../tags/tag109.xml"/><Relationship Id="rId12" Type="http://schemas.openxmlformats.org/officeDocument/2006/relationships/slideLayout" Target="../slideLayouts/slideLayout17.xml"/><Relationship Id="rId11" Type="http://schemas.openxmlformats.org/officeDocument/2006/relationships/image" Target="../media/image32.png"/><Relationship Id="rId10" Type="http://schemas.openxmlformats.org/officeDocument/2006/relationships/image" Target="../media/image31.png"/><Relationship Id="rId1" Type="http://schemas.openxmlformats.org/officeDocument/2006/relationships/tags" Target="../tags/tag108.xml"/></Relationships>
</file>

<file path=ppt/slides/_rels/slide18.xml.rels><?xml version="1.0" encoding="UTF-8" standalone="yes"?>
<Relationships xmlns="http://schemas.openxmlformats.org/package/2006/relationships"><Relationship Id="rId9" Type="http://schemas.openxmlformats.org/officeDocument/2006/relationships/image" Target="../media/image41.png"/><Relationship Id="rId8" Type="http://schemas.openxmlformats.org/officeDocument/2006/relationships/image" Target="../media/image40.png"/><Relationship Id="rId7" Type="http://schemas.openxmlformats.org/officeDocument/2006/relationships/image" Target="../media/image39.png"/><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6" Type="http://schemas.openxmlformats.org/officeDocument/2006/relationships/slideLayout" Target="../slideLayouts/slideLayout17.xml"/><Relationship Id="rId25" Type="http://schemas.openxmlformats.org/officeDocument/2006/relationships/image" Target="../media/image57.jpeg"/><Relationship Id="rId24" Type="http://schemas.openxmlformats.org/officeDocument/2006/relationships/image" Target="../media/image56.jpeg"/><Relationship Id="rId23" Type="http://schemas.openxmlformats.org/officeDocument/2006/relationships/image" Target="../media/image55.jpeg"/><Relationship Id="rId22" Type="http://schemas.openxmlformats.org/officeDocument/2006/relationships/image" Target="../media/image54.png"/><Relationship Id="rId21" Type="http://schemas.openxmlformats.org/officeDocument/2006/relationships/image" Target="../media/image53.png"/><Relationship Id="rId20" Type="http://schemas.openxmlformats.org/officeDocument/2006/relationships/image" Target="../media/image52.png"/><Relationship Id="rId2" Type="http://schemas.openxmlformats.org/officeDocument/2006/relationships/image" Target="../media/image34.png"/><Relationship Id="rId19" Type="http://schemas.openxmlformats.org/officeDocument/2006/relationships/image" Target="../media/image51.png"/><Relationship Id="rId18" Type="http://schemas.openxmlformats.org/officeDocument/2006/relationships/image" Target="../media/image50.png"/><Relationship Id="rId17" Type="http://schemas.openxmlformats.org/officeDocument/2006/relationships/image" Target="../media/image49.png"/><Relationship Id="rId16" Type="http://schemas.openxmlformats.org/officeDocument/2006/relationships/image" Target="../media/image48.png"/><Relationship Id="rId15" Type="http://schemas.openxmlformats.org/officeDocument/2006/relationships/image" Target="../media/image47.png"/><Relationship Id="rId14" Type="http://schemas.openxmlformats.org/officeDocument/2006/relationships/image" Target="../media/image46.png"/><Relationship Id="rId13" Type="http://schemas.openxmlformats.org/officeDocument/2006/relationships/image" Target="../media/image45.png"/><Relationship Id="rId12" Type="http://schemas.openxmlformats.org/officeDocument/2006/relationships/image" Target="../media/image44.png"/><Relationship Id="rId11" Type="http://schemas.openxmlformats.org/officeDocument/2006/relationships/image" Target="../media/image43.png"/><Relationship Id="rId10" Type="http://schemas.openxmlformats.org/officeDocument/2006/relationships/image" Target="../media/image42.png"/><Relationship Id="rId1" Type="http://schemas.openxmlformats.org/officeDocument/2006/relationships/image" Target="../media/image33.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62.png"/><Relationship Id="rId1" Type="http://schemas.openxmlformats.org/officeDocument/2006/relationships/image" Target="../media/image6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image" Target="../media/image6.png"/><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image" Target="../media/image5.png"/><Relationship Id="rId3" Type="http://schemas.openxmlformats.org/officeDocument/2006/relationships/tags" Target="../tags/tag3.xml"/><Relationship Id="rId26" Type="http://schemas.openxmlformats.org/officeDocument/2006/relationships/slideLayout" Target="../slideLayouts/slideLayout7.xml"/><Relationship Id="rId25" Type="http://schemas.openxmlformats.org/officeDocument/2006/relationships/tags" Target="../tags/tag21.xml"/><Relationship Id="rId24" Type="http://schemas.openxmlformats.org/officeDocument/2006/relationships/tags" Target="../tags/tag20.xml"/><Relationship Id="rId23" Type="http://schemas.openxmlformats.org/officeDocument/2006/relationships/tags" Target="../tags/tag19.xml"/><Relationship Id="rId22" Type="http://schemas.openxmlformats.org/officeDocument/2006/relationships/tags" Target="../tags/tag18.xml"/><Relationship Id="rId21" Type="http://schemas.openxmlformats.org/officeDocument/2006/relationships/tags" Target="../tags/tag17.xml"/><Relationship Id="rId20" Type="http://schemas.openxmlformats.org/officeDocument/2006/relationships/tags" Target="../tags/tag16.xml"/><Relationship Id="rId2" Type="http://schemas.openxmlformats.org/officeDocument/2006/relationships/tags" Target="../tags/tag2.xml"/><Relationship Id="rId19" Type="http://schemas.openxmlformats.org/officeDocument/2006/relationships/tags" Target="../tags/tag15.xml"/><Relationship Id="rId18" Type="http://schemas.openxmlformats.org/officeDocument/2006/relationships/tags" Target="../tags/tag14.xml"/><Relationship Id="rId17" Type="http://schemas.openxmlformats.org/officeDocument/2006/relationships/tags" Target="../tags/tag13.xml"/><Relationship Id="rId16" Type="http://schemas.openxmlformats.org/officeDocument/2006/relationships/tags" Target="../tags/tag12.xml"/><Relationship Id="rId15" Type="http://schemas.openxmlformats.org/officeDocument/2006/relationships/tags" Target="../tags/tag11.xml"/><Relationship Id="rId14" Type="http://schemas.openxmlformats.org/officeDocument/2006/relationships/tags" Target="../tags/tag10.xml"/><Relationship Id="rId13" Type="http://schemas.openxmlformats.org/officeDocument/2006/relationships/image" Target="../media/image8.png"/><Relationship Id="rId12" Type="http://schemas.openxmlformats.org/officeDocument/2006/relationships/tags" Target="../tags/tag9.xml"/><Relationship Id="rId11" Type="http://schemas.openxmlformats.org/officeDocument/2006/relationships/tags" Target="../tags/tag8.xml"/><Relationship Id="rId10" Type="http://schemas.openxmlformats.org/officeDocument/2006/relationships/image" Target="../media/image7.png"/><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image" Target="../media/image16.png"/><Relationship Id="rId7" Type="http://schemas.openxmlformats.org/officeDocument/2006/relationships/image" Target="../media/image15.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 Id="rId3" Type="http://schemas.openxmlformats.org/officeDocument/2006/relationships/image" Target="../media/image11.png"/><Relationship Id="rId2" Type="http://schemas.openxmlformats.org/officeDocument/2006/relationships/image" Target="../media/image10.png"/><Relationship Id="rId17" Type="http://schemas.openxmlformats.org/officeDocument/2006/relationships/slideLayout" Target="../slideLayouts/slideLayout17.xml"/><Relationship Id="rId16" Type="http://schemas.openxmlformats.org/officeDocument/2006/relationships/image" Target="../media/image24.png"/><Relationship Id="rId15" Type="http://schemas.openxmlformats.org/officeDocument/2006/relationships/image" Target="../media/image23.png"/><Relationship Id="rId14" Type="http://schemas.openxmlformats.org/officeDocument/2006/relationships/image" Target="../media/image22.png"/><Relationship Id="rId13" Type="http://schemas.openxmlformats.org/officeDocument/2006/relationships/image" Target="../media/image21.png"/><Relationship Id="rId12" Type="http://schemas.openxmlformats.org/officeDocument/2006/relationships/image" Target="../media/image20.png"/><Relationship Id="rId11" Type="http://schemas.openxmlformats.org/officeDocument/2006/relationships/image" Target="../media/image19.png"/><Relationship Id="rId10" Type="http://schemas.openxmlformats.org/officeDocument/2006/relationships/image" Target="../media/image18.png"/><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25.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22.xml"/><Relationship Id="rId4" Type="http://schemas.openxmlformats.org/officeDocument/2006/relationships/chart" Target="../charts/chart4.xml"/><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chart" Target="../charts/char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30.png"/><Relationship Id="rId1"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60623" y="1943599"/>
            <a:ext cx="11282400" cy="748800"/>
          </a:xfrm>
        </p:spPr>
        <p:txBody>
          <a:bodyPr>
            <a:normAutofit/>
          </a:bodyPr>
          <a:lstStyle/>
          <a:p>
            <a:r>
              <a:rPr lang="zh-CN" dirty="0" err="1">
                <a:latin typeface="阿里巴巴普惠体 2.0 95 ExtraBold" panose="00020600040101010101" charset="-122"/>
                <a:ea typeface="阿里巴巴普惠体 2.0 95 ExtraBold" panose="00020600040101010101" charset="-122"/>
                <a:cs typeface="阿里巴巴普惠体 2.0 95 ExtraBold" panose="00020600040101010101" charset="-122"/>
                <a:sym typeface="+mn-ea"/>
              </a:rPr>
              <a:t>龙架构携手</a:t>
            </a:r>
            <a:r>
              <a:rPr lang="en-US" altLang="zh-CN" dirty="0" err="1">
                <a:latin typeface="阿里巴巴普惠体 2.0 95 ExtraBold" panose="00020600040101010101" charset="-122"/>
                <a:ea typeface="阿里巴巴普惠体 2.0 95 ExtraBold" panose="00020600040101010101" charset="-122"/>
                <a:cs typeface="阿里巴巴普惠体 2.0 95 ExtraBold" panose="00020600040101010101" charset="-122"/>
                <a:sym typeface="+mn-ea"/>
              </a:rPr>
              <a:t>OpenEuler</a:t>
            </a:r>
            <a:r>
              <a:rPr lang="zh-CN" altLang="en-US" dirty="0" err="1">
                <a:latin typeface="阿里巴巴普惠体 2.0 95 ExtraBold" panose="00020600040101010101" charset="-122"/>
                <a:ea typeface="阿里巴巴普惠体 2.0 95 ExtraBold" panose="00020600040101010101" charset="-122"/>
                <a:cs typeface="阿里巴巴普惠体 2.0 95 ExtraBold" panose="00020600040101010101" charset="-122"/>
                <a:sym typeface="+mn-ea"/>
              </a:rPr>
              <a:t>社区共建软件生态</a:t>
            </a:r>
            <a:endParaRPr kumimoji="1" lang="zh-CN" altLang="en-US" dirty="0" err="1">
              <a:latin typeface="阿里巴巴普惠体 2.0 95 ExtraBold" panose="00020600040101010101" charset="-122"/>
              <a:ea typeface="阿里巴巴普惠体 2.0 95 ExtraBold" panose="00020600040101010101" charset="-122"/>
              <a:cs typeface="阿里巴巴普惠体 2.0 95 ExtraBold" panose="00020600040101010101" charset="-122"/>
              <a:sym typeface="+mn-ea"/>
            </a:endParaRPr>
          </a:p>
        </p:txBody>
      </p:sp>
      <p:sp>
        <p:nvSpPr>
          <p:cNvPr id="3" name="副标题 2"/>
          <p:cNvSpPr>
            <a:spLocks noGrp="1"/>
          </p:cNvSpPr>
          <p:nvPr>
            <p:ph type="subTitle" idx="1"/>
          </p:nvPr>
        </p:nvSpPr>
        <p:spPr>
          <a:xfrm>
            <a:off x="468000" y="2828925"/>
            <a:ext cx="11282400" cy="288000"/>
          </a:xfrm>
        </p:spPr>
        <p:txBody>
          <a:bodyPr>
            <a:normAutofit fontScale="75000"/>
          </a:bodyPr>
          <a:lstStyle/>
          <a:p>
            <a:r>
              <a:rPr lang="zh-CN" dirty="0" err="1">
                <a:latin typeface="阿里巴巴普惠体 2.0 95 ExtraBold" panose="00020600040101010101" charset="-122"/>
                <a:ea typeface="阿里巴巴普惠体 2.0 95 ExtraBold" panose="00020600040101010101" charset="-122"/>
                <a:cs typeface="阿里巴巴普惠体 2.0 95 ExtraBold" panose="00020600040101010101" charset="-122"/>
                <a:sym typeface="+mn-ea"/>
              </a:rPr>
              <a:t>共筑国产基础软硬件美好未来</a:t>
            </a:r>
            <a:endParaRPr kumimoji="1" lang="zh-CN" altLang="en-US"/>
          </a:p>
        </p:txBody>
      </p:sp>
      <p:sp>
        <p:nvSpPr>
          <p:cNvPr id="4" name="文本框 3"/>
          <p:cNvSpPr txBox="1"/>
          <p:nvPr/>
        </p:nvSpPr>
        <p:spPr>
          <a:xfrm>
            <a:off x="566420" y="5034280"/>
            <a:ext cx="2214880" cy="398780"/>
          </a:xfrm>
          <a:prstGeom prst="rect">
            <a:avLst/>
          </a:prstGeom>
          <a:noFill/>
        </p:spPr>
        <p:txBody>
          <a:bodyPr wrap="none" rtlCol="0">
            <a:spAutoFit/>
          </a:bodyPr>
          <a:p>
            <a:pPr algn="l"/>
            <a:r>
              <a:rPr lang="zh-CN" altLang="en-US" sz="1000">
                <a:solidFill>
                  <a:schemeClr val="bg1"/>
                </a:solidFill>
              </a:rPr>
              <a:t>侯芳东</a:t>
            </a:r>
            <a:endParaRPr lang="zh-CN" altLang="en-US" sz="1000">
              <a:solidFill>
                <a:schemeClr val="bg1"/>
              </a:solidFill>
            </a:endParaRPr>
          </a:p>
          <a:p>
            <a:r>
              <a:rPr lang="zh-CN" altLang="en-US" sz="1000">
                <a:solidFill>
                  <a:schemeClr val="bg1"/>
                </a:solidFill>
              </a:rPr>
              <a:t>龙芯中科服务器操作系统研发负责人</a:t>
            </a:r>
            <a:endParaRPr lang="zh-CN" altLang="en-US" sz="100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kumimoji="1" lang="en-US" altLang="zh-CN"/>
              <a:t>2. </a:t>
            </a:r>
            <a:r>
              <a:rPr kumimoji="1" lang="zh-CN" altLang="en-US"/>
              <a:t>贡献模式</a:t>
            </a:r>
            <a:endParaRPr kumimoji="1" lang="zh-CN" altLang="en-US"/>
          </a:p>
        </p:txBody>
      </p:sp>
      <p:sp>
        <p:nvSpPr>
          <p:cNvPr id="3" name="灯片编号占位符 2"/>
          <p:cNvSpPr>
            <a:spLocks noGrp="1"/>
          </p:cNvSpPr>
          <p:nvPr>
            <p:ph type="sldNum" sz="quarter" idx="33"/>
          </p:nvPr>
        </p:nvSpPr>
        <p:spPr/>
        <p:txBody>
          <a:bodyPr/>
          <a:lstStyle/>
          <a:p>
            <a:fld id="{665EB1C3-3A1F-5444-83DA-CFB0D9AA77F2}" type="slidenum">
              <a:rPr kumimoji="1" lang="zh-CN" altLang="en-US" smtClean="0"/>
            </a:fld>
            <a:endParaRPr kumimoji="1" lang="zh-CN" altLang="en-US" dirty="0"/>
          </a:p>
        </p:txBody>
      </p:sp>
      <p:sp>
        <p:nvSpPr>
          <p:cNvPr id="4" name="文本框 3"/>
          <p:cNvSpPr txBox="1"/>
          <p:nvPr/>
        </p:nvSpPr>
        <p:spPr>
          <a:xfrm>
            <a:off x="558800" y="3901440"/>
            <a:ext cx="8301990" cy="275590"/>
          </a:xfrm>
          <a:prstGeom prst="rect">
            <a:avLst/>
          </a:prstGeom>
          <a:noFill/>
        </p:spPr>
        <p:txBody>
          <a:bodyPr wrap="square" rtlCol="0" anchor="t">
            <a:spAutoFit/>
          </a:bodyPr>
          <a:p>
            <a:r>
              <a:rPr kumimoji="1" lang="zh-CN" altLang="en-US" sz="1200">
                <a:solidFill>
                  <a:schemeClr val="bg1"/>
                </a:solidFill>
                <a:latin typeface="Arial" panose="02080604020202020204" pitchFamily="34" charset="0"/>
                <a:ea typeface="微软雅黑" panose="020B0503020204020204" pitchFamily="34" charset="-122"/>
                <a:cs typeface="+mj-cs"/>
              </a:rPr>
              <a:t>多样化的指令集架构，完整的开源基础软件技术体系，三大优势技术领域团队助力欧拉社区发展</a:t>
            </a:r>
            <a:endParaRPr kumimoji="1" lang="zh-CN" altLang="en-US" sz="1200">
              <a:solidFill>
                <a:schemeClr val="bg1"/>
              </a:solidFill>
              <a:latin typeface="Arial" panose="02080604020202020204" pitchFamily="34" charset="0"/>
              <a:ea typeface="微软雅黑" panose="020B0503020204020204" pitchFamily="34" charset="-122"/>
              <a:cs typeface="+mj-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33"/>
          </p:nvPr>
        </p:nvSpPr>
        <p:spPr/>
        <p:txBody>
          <a:bodyPr/>
          <a:lstStyle/>
          <a:p>
            <a:fld id="{665EB1C3-3A1F-5444-83DA-CFB0D9AA77F2}" type="slidenum">
              <a:rPr kumimoji="1" lang="zh-CN" altLang="en-US" smtClean="0"/>
            </a:fld>
            <a:endParaRPr kumimoji="1" lang="zh-CN" altLang="en-US" dirty="0"/>
          </a:p>
        </p:txBody>
      </p:sp>
      <p:sp>
        <p:nvSpPr>
          <p:cNvPr id="3" name="标题 2"/>
          <p:cNvSpPr>
            <a:spLocks noGrp="1"/>
          </p:cNvSpPr>
          <p:nvPr>
            <p:ph type="title"/>
          </p:nvPr>
        </p:nvSpPr>
        <p:spPr>
          <a:xfrm>
            <a:off x="461010" y="344805"/>
            <a:ext cx="11443335" cy="647700"/>
          </a:xfrm>
        </p:spPr>
        <p:txBody>
          <a:bodyPr/>
          <a:lstStyle/>
          <a:p>
            <a:r>
              <a:rPr lang="en-US" altLang="zh-CN">
                <a:latin typeface="黑体" panose="02000500000000000000" charset="-122"/>
                <a:ea typeface="黑体" panose="02000500000000000000" charset="-122"/>
                <a:sym typeface="+mn-ea"/>
              </a:rPr>
              <a:t>LoongArch:</a:t>
            </a:r>
            <a:r>
              <a:rPr lang="zh-CN">
                <a:latin typeface="黑体" panose="02000500000000000000" charset="-122"/>
                <a:ea typeface="黑体" panose="02000500000000000000" charset="-122"/>
                <a:sym typeface="+mn-ea"/>
              </a:rPr>
              <a:t>欧拉</a:t>
            </a:r>
            <a:r>
              <a:rPr>
                <a:latin typeface="黑体" panose="02000500000000000000" charset="-122"/>
                <a:ea typeface="黑体" panose="02000500000000000000" charset="-122"/>
                <a:sym typeface="+mn-ea"/>
              </a:rPr>
              <a:t>社区</a:t>
            </a:r>
            <a:r>
              <a:rPr lang="zh-CN">
                <a:latin typeface="黑体" panose="02000500000000000000" charset="-122"/>
                <a:ea typeface="黑体" panose="02000500000000000000" charset="-122"/>
                <a:sym typeface="+mn-ea"/>
              </a:rPr>
              <a:t>的</a:t>
            </a:r>
            <a:r>
              <a:rPr>
                <a:latin typeface="黑体" panose="02000500000000000000" charset="-122"/>
                <a:ea typeface="黑体" panose="02000500000000000000" charset="-122"/>
                <a:sym typeface="+mn-ea"/>
              </a:rPr>
              <a:t>多样化架构支持</a:t>
            </a:r>
            <a:endParaRPr kumimoji="1" lang="zh-CN" altLang="en-US">
              <a:latin typeface="黑体" panose="02000500000000000000" charset="-122"/>
              <a:ea typeface="黑体" panose="02000500000000000000" charset="-122"/>
              <a:sym typeface="+mn-ea"/>
            </a:endParaRPr>
          </a:p>
        </p:txBody>
      </p:sp>
      <p:sp>
        <p:nvSpPr>
          <p:cNvPr id="4" name="文本占位符 3"/>
          <p:cNvSpPr>
            <a:spLocks noGrp="1"/>
          </p:cNvSpPr>
          <p:nvPr>
            <p:ph type="body" sz="half" idx="2"/>
          </p:nvPr>
        </p:nvSpPr>
        <p:spPr>
          <a:xfrm>
            <a:off x="521970" y="1012825"/>
            <a:ext cx="11282045" cy="445770"/>
          </a:xfrm>
        </p:spPr>
        <p:txBody>
          <a:bodyPr>
            <a:noAutofit/>
          </a:bodyPr>
          <a:lstStyle/>
          <a:p>
            <a:pPr indent="0" algn="l" fontAlgn="auto">
              <a:lnSpc>
                <a:spcPct val="150000"/>
              </a:lnSpc>
            </a:pPr>
            <a:r>
              <a:rPr>
                <a:latin typeface="黑体" panose="02000500000000000000" charset="-122"/>
                <a:ea typeface="黑体" panose="02000500000000000000" charset="-122"/>
                <a:sym typeface="+mn-ea"/>
              </a:rPr>
              <a:t>LoongArch是</a:t>
            </a:r>
            <a:r>
              <a:rPr lang="zh-CN">
                <a:latin typeface="黑体" panose="02000500000000000000" charset="-122"/>
                <a:ea typeface="黑体" panose="02000500000000000000" charset="-122"/>
                <a:sym typeface="+mn-ea"/>
              </a:rPr>
              <a:t>龙芯推出的</a:t>
            </a:r>
            <a:r>
              <a:rPr>
                <a:latin typeface="黑体" panose="02000500000000000000" charset="-122"/>
                <a:ea typeface="黑体" panose="02000500000000000000" charset="-122"/>
                <a:sym typeface="+mn-ea"/>
              </a:rPr>
              <a:t>开源世界顶层指令架构</a:t>
            </a:r>
            <a:endParaRPr lang="zh-CN" altLang="en-US">
              <a:solidFill>
                <a:sysClr val="window" lastClr="FFFFFF"/>
              </a:solidFill>
              <a:latin typeface="黑体" panose="02000500000000000000" charset="-122"/>
              <a:ea typeface="黑体" panose="02000500000000000000" charset="-122"/>
              <a:cs typeface="黑体" panose="02000500000000000000" charset="-122"/>
              <a:sym typeface="+mn-ea"/>
            </a:endParaRPr>
          </a:p>
        </p:txBody>
      </p:sp>
      <p:grpSp>
        <p:nvGrpSpPr>
          <p:cNvPr id="11" name="组合 10"/>
          <p:cNvGrpSpPr/>
          <p:nvPr/>
        </p:nvGrpSpPr>
        <p:grpSpPr>
          <a:xfrm>
            <a:off x="1005205" y="2091055"/>
            <a:ext cx="9974580" cy="2114550"/>
            <a:chOff x="1583" y="3509"/>
            <a:chExt cx="15708" cy="3330"/>
          </a:xfrm>
        </p:grpSpPr>
        <p:grpSp>
          <p:nvGrpSpPr>
            <p:cNvPr id="39" name="组合 38"/>
            <p:cNvGrpSpPr/>
            <p:nvPr/>
          </p:nvGrpSpPr>
          <p:grpSpPr>
            <a:xfrm rot="0">
              <a:off x="1583" y="3509"/>
              <a:ext cx="2538" cy="2543"/>
              <a:chOff x="26211" y="6595"/>
              <a:chExt cx="5641" cy="5650"/>
            </a:xfrm>
          </p:grpSpPr>
          <p:sp>
            <p:nvSpPr>
              <p:cNvPr id="486" name="圆形"/>
              <p:cNvSpPr/>
              <p:nvPr>
                <p:custDataLst>
                  <p:tags r:id="rId1"/>
                </p:custDataLst>
              </p:nvPr>
            </p:nvSpPr>
            <p:spPr>
              <a:xfrm>
                <a:off x="26211" y="6604"/>
                <a:ext cx="5641" cy="5641"/>
              </a:xfrm>
              <a:prstGeom prst="ellipse">
                <a:avLst/>
              </a:prstGeom>
              <a:gradFill>
                <a:gsLst>
                  <a:gs pos="0">
                    <a:srgbClr val="298A43">
                      <a:alpha val="40000"/>
                    </a:srgbClr>
                  </a:gs>
                  <a:gs pos="100000">
                    <a:srgbClr val="6FBD22">
                      <a:alpha val="40000"/>
                    </a:srgbClr>
                  </a:gs>
                </a:gsLst>
                <a:lin ang="10800000"/>
              </a:gradFill>
              <a:ln w="12700">
                <a:miter lim="400000"/>
              </a:ln>
            </p:spPr>
            <p:txBody>
              <a:bodyPr lIns="50800" tIns="50800" rIns="50800" bIns="50800" anchor="ctr"/>
              <a:p>
                <a:pPr>
                  <a:defRPr sz="2600">
                    <a:solidFill>
                      <a:srgbClr val="FFFFFF"/>
                    </a:solidFill>
                    <a:latin typeface="Arial" panose="020B0604020202020204"/>
                    <a:ea typeface="Arial" panose="020B0604020202020204"/>
                    <a:cs typeface="Arial" panose="020B0604020202020204"/>
                    <a:sym typeface="Arial" panose="020B0604020202020204"/>
                  </a:defRPr>
                </a:pPr>
                <a:endParaRPr sz="1600">
                  <a:latin typeface="黑体" panose="02000500000000000000" charset="-122"/>
                  <a:ea typeface="黑体" panose="02000500000000000000" charset="-122"/>
                </a:endParaRPr>
              </a:p>
            </p:txBody>
          </p:sp>
          <p:sp>
            <p:nvSpPr>
              <p:cNvPr id="487" name="椭圆形"/>
              <p:cNvSpPr/>
              <p:nvPr>
                <p:custDataLst>
                  <p:tags r:id="rId2"/>
                </p:custDataLst>
              </p:nvPr>
            </p:nvSpPr>
            <p:spPr>
              <a:xfrm>
                <a:off x="26251" y="6595"/>
                <a:ext cx="5553" cy="5629"/>
              </a:xfrm>
              <a:prstGeom prst="ellipse">
                <a:avLst/>
              </a:prstGeom>
              <a:gradFill>
                <a:gsLst>
                  <a:gs pos="0">
                    <a:srgbClr val="14CD68"/>
                  </a:gs>
                  <a:gs pos="100000">
                    <a:srgbClr val="035C7D"/>
                  </a:gs>
                </a:gsLst>
                <a:lin ang="5400000" scaled="0"/>
              </a:gradFill>
              <a:ln w="12700">
                <a:miter lim="400000"/>
              </a:ln>
            </p:spPr>
            <p:txBody>
              <a:bodyPr lIns="50800" tIns="50800" rIns="50800" bIns="50800" anchor="ctr"/>
              <a:p>
                <a:pPr algn="ctr">
                  <a:lnSpc>
                    <a:spcPct val="150000"/>
                  </a:lnSpc>
                  <a:buClrTx/>
                  <a:buSzTx/>
                  <a:buFontTx/>
                </a:pPr>
                <a:endParaRPr lang="zh-CN" sz="1600">
                  <a:solidFill>
                    <a:sysClr val="window" lastClr="FFFFFF"/>
                  </a:solidFill>
                  <a:latin typeface="黑体" panose="02000500000000000000" charset="-122"/>
                  <a:ea typeface="黑体" panose="02000500000000000000" charset="-122"/>
                  <a:cs typeface="阿里巴巴普惠体 2.0 95 ExtraBold" panose="00020600040101010101" charset="-122"/>
                </a:endParaRPr>
              </a:p>
            </p:txBody>
          </p:sp>
        </p:grpSp>
        <p:grpSp>
          <p:nvGrpSpPr>
            <p:cNvPr id="41" name="组合 40"/>
            <p:cNvGrpSpPr/>
            <p:nvPr/>
          </p:nvGrpSpPr>
          <p:grpSpPr>
            <a:xfrm rot="0">
              <a:off x="5319" y="3529"/>
              <a:ext cx="2593" cy="2538"/>
              <a:chOff x="36597" y="6604"/>
              <a:chExt cx="5763" cy="5641"/>
            </a:xfrm>
          </p:grpSpPr>
          <p:sp>
            <p:nvSpPr>
              <p:cNvPr id="489" name="圆形"/>
              <p:cNvSpPr/>
              <p:nvPr>
                <p:custDataLst>
                  <p:tags r:id="rId3"/>
                </p:custDataLst>
              </p:nvPr>
            </p:nvSpPr>
            <p:spPr>
              <a:xfrm>
                <a:off x="36719" y="6604"/>
                <a:ext cx="5641" cy="5641"/>
              </a:xfrm>
              <a:prstGeom prst="ellipse">
                <a:avLst/>
              </a:prstGeom>
              <a:gradFill>
                <a:gsLst>
                  <a:gs pos="0">
                    <a:srgbClr val="298A43">
                      <a:alpha val="40000"/>
                    </a:srgbClr>
                  </a:gs>
                  <a:gs pos="100000">
                    <a:srgbClr val="6FBD22">
                      <a:alpha val="40000"/>
                    </a:srgbClr>
                  </a:gs>
                </a:gsLst>
                <a:lin ang="10800000"/>
              </a:gradFill>
              <a:ln w="12700">
                <a:miter lim="400000"/>
              </a:ln>
            </p:spPr>
            <p:txBody>
              <a:bodyPr lIns="50800" tIns="50800" rIns="50800" bIns="50800" anchor="ctr"/>
              <a:p>
                <a:pPr>
                  <a:defRPr sz="2600">
                    <a:solidFill>
                      <a:srgbClr val="FFFFFF"/>
                    </a:solidFill>
                    <a:latin typeface="Arial" panose="020B0604020202020204"/>
                    <a:ea typeface="Arial" panose="020B0604020202020204"/>
                    <a:cs typeface="Arial" panose="020B0604020202020204"/>
                    <a:sym typeface="Arial" panose="020B0604020202020204"/>
                  </a:defRPr>
                </a:pPr>
                <a:endParaRPr sz="1600">
                  <a:latin typeface="黑体" panose="02000500000000000000" charset="-122"/>
                  <a:ea typeface="黑体" panose="02000500000000000000" charset="-122"/>
                </a:endParaRPr>
              </a:p>
            </p:txBody>
          </p:sp>
          <p:sp>
            <p:nvSpPr>
              <p:cNvPr id="490" name="椭圆形"/>
              <p:cNvSpPr/>
              <p:nvPr>
                <p:custDataLst>
                  <p:tags r:id="rId4"/>
                </p:custDataLst>
              </p:nvPr>
            </p:nvSpPr>
            <p:spPr>
              <a:xfrm>
                <a:off x="36597" y="6606"/>
                <a:ext cx="5727" cy="5638"/>
              </a:xfrm>
              <a:prstGeom prst="ellipse">
                <a:avLst/>
              </a:prstGeom>
              <a:gradFill>
                <a:gsLst>
                  <a:gs pos="0">
                    <a:srgbClr val="14CD68"/>
                  </a:gs>
                  <a:gs pos="100000">
                    <a:srgbClr val="035C7D"/>
                  </a:gs>
                </a:gsLst>
                <a:lin ang="5400000" scaled="0"/>
              </a:gradFill>
              <a:ln w="12700">
                <a:miter lim="400000"/>
              </a:ln>
            </p:spPr>
            <p:txBody>
              <a:bodyPr lIns="50800" tIns="50800" rIns="50800" bIns="50800" anchor="ctr"/>
              <a:p>
                <a:pPr>
                  <a:defRPr sz="2600">
                    <a:solidFill>
                      <a:srgbClr val="FFFFFF"/>
                    </a:solidFill>
                    <a:latin typeface="Arial" panose="020B0604020202020204"/>
                    <a:ea typeface="Arial" panose="020B0604020202020204"/>
                    <a:cs typeface="Arial" panose="020B0604020202020204"/>
                    <a:sym typeface="Arial" panose="020B0604020202020204"/>
                  </a:defRPr>
                </a:pPr>
                <a:endParaRPr sz="1600">
                  <a:latin typeface="黑体" panose="02000500000000000000" charset="-122"/>
                  <a:ea typeface="黑体" panose="02000500000000000000" charset="-122"/>
                </a:endParaRPr>
              </a:p>
            </p:txBody>
          </p:sp>
        </p:grpSp>
        <p:grpSp>
          <p:nvGrpSpPr>
            <p:cNvPr id="42" name="组合 41"/>
            <p:cNvGrpSpPr/>
            <p:nvPr/>
          </p:nvGrpSpPr>
          <p:grpSpPr>
            <a:xfrm rot="0">
              <a:off x="9091" y="3529"/>
              <a:ext cx="2585" cy="2538"/>
              <a:chOff x="47380" y="6604"/>
              <a:chExt cx="5745" cy="5641"/>
            </a:xfrm>
          </p:grpSpPr>
          <p:sp>
            <p:nvSpPr>
              <p:cNvPr id="492" name="圆形"/>
              <p:cNvSpPr/>
              <p:nvPr>
                <p:custDataLst>
                  <p:tags r:id="rId5"/>
                </p:custDataLst>
              </p:nvPr>
            </p:nvSpPr>
            <p:spPr>
              <a:xfrm>
                <a:off x="47484" y="6604"/>
                <a:ext cx="5641" cy="5641"/>
              </a:xfrm>
              <a:prstGeom prst="ellipse">
                <a:avLst/>
              </a:prstGeom>
              <a:gradFill>
                <a:gsLst>
                  <a:gs pos="0">
                    <a:srgbClr val="298A43">
                      <a:alpha val="40000"/>
                    </a:srgbClr>
                  </a:gs>
                  <a:gs pos="100000">
                    <a:srgbClr val="6FBD22">
                      <a:alpha val="40000"/>
                    </a:srgbClr>
                  </a:gs>
                </a:gsLst>
                <a:lin ang="10800000"/>
              </a:gradFill>
              <a:ln w="12700">
                <a:miter lim="400000"/>
              </a:ln>
            </p:spPr>
            <p:txBody>
              <a:bodyPr lIns="50800" tIns="50800" rIns="50800" bIns="50800" anchor="ctr"/>
              <a:p>
                <a:pPr>
                  <a:defRPr sz="2600">
                    <a:solidFill>
                      <a:srgbClr val="FFFFFF"/>
                    </a:solidFill>
                    <a:latin typeface="Arial" panose="020B0604020202020204"/>
                    <a:ea typeface="Arial" panose="020B0604020202020204"/>
                    <a:cs typeface="Arial" panose="020B0604020202020204"/>
                    <a:sym typeface="Arial" panose="020B0604020202020204"/>
                  </a:defRPr>
                </a:pPr>
                <a:endParaRPr sz="1600">
                  <a:latin typeface="黑体" panose="02000500000000000000" charset="-122"/>
                  <a:ea typeface="黑体" panose="02000500000000000000" charset="-122"/>
                </a:endParaRPr>
              </a:p>
            </p:txBody>
          </p:sp>
          <p:sp>
            <p:nvSpPr>
              <p:cNvPr id="493" name="椭圆形"/>
              <p:cNvSpPr/>
              <p:nvPr>
                <p:custDataLst>
                  <p:tags r:id="rId6"/>
                </p:custDataLst>
              </p:nvPr>
            </p:nvSpPr>
            <p:spPr>
              <a:xfrm>
                <a:off x="47380" y="6606"/>
                <a:ext cx="5653" cy="5638"/>
              </a:xfrm>
              <a:prstGeom prst="ellipse">
                <a:avLst/>
              </a:prstGeom>
              <a:gradFill>
                <a:gsLst>
                  <a:gs pos="0">
                    <a:srgbClr val="14CD68"/>
                  </a:gs>
                  <a:gs pos="100000">
                    <a:srgbClr val="035C7D"/>
                  </a:gs>
                </a:gsLst>
                <a:lin ang="5400000" scaled="0"/>
              </a:gradFill>
              <a:ln w="12700">
                <a:miter lim="400000"/>
              </a:ln>
            </p:spPr>
            <p:txBody>
              <a:bodyPr lIns="50800" tIns="50800" rIns="50800" bIns="50800" anchor="ctr"/>
              <a:p>
                <a:pPr>
                  <a:defRPr sz="2600">
                    <a:solidFill>
                      <a:srgbClr val="FFFFFF"/>
                    </a:solidFill>
                    <a:latin typeface="Arial" panose="020B0604020202020204"/>
                    <a:ea typeface="Arial" panose="020B0604020202020204"/>
                    <a:cs typeface="Arial" panose="020B0604020202020204"/>
                    <a:sym typeface="Arial" panose="020B0604020202020204"/>
                  </a:defRPr>
                </a:pPr>
                <a:endParaRPr sz="1600">
                  <a:latin typeface="黑体" panose="02000500000000000000" charset="-122"/>
                  <a:ea typeface="黑体" panose="02000500000000000000" charset="-122"/>
                </a:endParaRPr>
              </a:p>
            </p:txBody>
          </p:sp>
        </p:grpSp>
        <p:sp>
          <p:nvSpPr>
            <p:cNvPr id="495" name="Shape 222"/>
            <p:cNvSpPr txBox="1"/>
            <p:nvPr>
              <p:custDataLst>
                <p:tags r:id="rId7"/>
              </p:custDataLst>
            </p:nvPr>
          </p:nvSpPr>
          <p:spPr>
            <a:xfrm>
              <a:off x="1629" y="6143"/>
              <a:ext cx="2538" cy="695"/>
            </a:xfrm>
            <a:prstGeom prst="rect">
              <a:avLst/>
            </a:prstGeom>
            <a:ln w="12700">
              <a:miter lim="400000"/>
            </a:ln>
          </p:spPr>
          <p:txBody>
            <a:bodyPr wrap="none" lIns="43546" tIns="43546" rIns="43546" bIns="43546">
              <a:noAutofit/>
            </a:bodyPr>
            <a:lstStyle>
              <a:lvl1pPr>
                <a:defRPr sz="4400">
                  <a:solidFill>
                    <a:srgbClr val="373737"/>
                  </a:solidFill>
                  <a:latin typeface="方正兰亭粗黑_GBK" panose="02000000000000000000" charset="-122"/>
                  <a:ea typeface="方正兰亭粗黑_GBK" panose="02000000000000000000" charset="-122"/>
                  <a:cs typeface="方正兰亭粗黑_GBK" panose="02000000000000000000" charset="-122"/>
                  <a:sym typeface="方正兰亭粗黑_GBK" panose="02000000000000000000" charset="-122"/>
                </a:defRPr>
              </a:lvl1pPr>
            </a:lstStyle>
            <a:p>
              <a:pPr algn="ctr">
                <a:lnSpc>
                  <a:spcPct val="150000"/>
                </a:lnSpc>
              </a:pPr>
              <a:r>
                <a:rPr lang="en-US" sz="1600" b="1" spc="200">
                  <a:solidFill>
                    <a:schemeClr val="bg1"/>
                  </a:solidFill>
                  <a:latin typeface="黑体" panose="02000500000000000000" charset="-122"/>
                  <a:ea typeface="黑体" panose="02000500000000000000" charset="-122"/>
                  <a:cs typeface="黑体" panose="02000500000000000000" charset="-122"/>
                </a:rPr>
                <a:t>X86/</a:t>
              </a:r>
              <a:r>
                <a:rPr lang="en-US" sz="1600" b="1" spc="200">
                  <a:solidFill>
                    <a:schemeClr val="bg1"/>
                  </a:solidFill>
                  <a:latin typeface="黑体" panose="02000500000000000000" charset="-122"/>
                  <a:ea typeface="黑体" panose="02000500000000000000" charset="-122"/>
                  <a:cs typeface="黑体" panose="02000500000000000000" charset="-122"/>
                  <a:sym typeface="+mn-ea"/>
                </a:rPr>
                <a:t>商业指令集</a:t>
              </a:r>
              <a:endParaRPr lang="en-US" sz="1600" b="1" spc="200">
                <a:solidFill>
                  <a:schemeClr val="bg1"/>
                </a:solidFill>
                <a:latin typeface="黑体" panose="02000500000000000000" charset="-122"/>
                <a:ea typeface="黑体" panose="02000500000000000000" charset="-122"/>
                <a:cs typeface="黑体" panose="02000500000000000000" charset="-122"/>
                <a:sym typeface="+mn-ea"/>
              </a:endParaRPr>
            </a:p>
          </p:txBody>
        </p:sp>
        <p:sp>
          <p:nvSpPr>
            <p:cNvPr id="43" name="Shape 222"/>
            <p:cNvSpPr txBox="1"/>
            <p:nvPr>
              <p:custDataLst>
                <p:tags r:id="rId8"/>
              </p:custDataLst>
            </p:nvPr>
          </p:nvSpPr>
          <p:spPr>
            <a:xfrm>
              <a:off x="5374" y="6143"/>
              <a:ext cx="2538" cy="695"/>
            </a:xfrm>
            <a:prstGeom prst="rect">
              <a:avLst/>
            </a:prstGeom>
            <a:ln w="12700">
              <a:miter lim="400000"/>
            </a:ln>
          </p:spPr>
          <p:txBody>
            <a:bodyPr wrap="none" lIns="43546" tIns="43546" rIns="43546" bIns="43546">
              <a:noAutofit/>
            </a:bodyPr>
            <a:lstStyle>
              <a:lvl1pPr>
                <a:defRPr sz="4400">
                  <a:solidFill>
                    <a:srgbClr val="373737"/>
                  </a:solidFill>
                  <a:latin typeface="方正兰亭粗黑_GBK" panose="02000000000000000000" charset="-122"/>
                  <a:ea typeface="方正兰亭粗黑_GBK" panose="02000000000000000000" charset="-122"/>
                  <a:cs typeface="方正兰亭粗黑_GBK" panose="02000000000000000000" charset="-122"/>
                  <a:sym typeface="方正兰亭粗黑_GBK" panose="02000000000000000000" charset="-122"/>
                </a:defRPr>
              </a:lvl1pPr>
            </a:lstStyle>
            <a:p>
              <a:pPr algn="ctr">
                <a:lnSpc>
                  <a:spcPct val="150000"/>
                </a:lnSpc>
              </a:pPr>
              <a:r>
                <a:rPr lang="en-US" sz="1600" b="1" spc="200">
                  <a:solidFill>
                    <a:schemeClr val="bg1"/>
                  </a:solidFill>
                  <a:latin typeface="黑体" panose="02000500000000000000" charset="-122"/>
                  <a:ea typeface="黑体" panose="02000500000000000000" charset="-122"/>
                  <a:cs typeface="黑体" panose="02000500000000000000" charset="-122"/>
                </a:rPr>
                <a:t>ARM/</a:t>
              </a:r>
              <a:r>
                <a:rPr lang="en-US" sz="1600" b="1" spc="200">
                  <a:solidFill>
                    <a:schemeClr val="bg1"/>
                  </a:solidFill>
                  <a:latin typeface="黑体" panose="02000500000000000000" charset="-122"/>
                  <a:ea typeface="黑体" panose="02000500000000000000" charset="-122"/>
                  <a:cs typeface="黑体" panose="02000500000000000000" charset="-122"/>
                  <a:sym typeface="+mn-ea"/>
                </a:rPr>
                <a:t>商业指令集</a:t>
              </a:r>
              <a:endParaRPr lang="en-US" sz="1600" b="1" spc="200">
                <a:solidFill>
                  <a:schemeClr val="bg1"/>
                </a:solidFill>
                <a:latin typeface="黑体" panose="02000500000000000000" charset="-122"/>
                <a:ea typeface="黑体" panose="02000500000000000000" charset="-122"/>
                <a:cs typeface="黑体" panose="02000500000000000000" charset="-122"/>
                <a:sym typeface="+mn-ea"/>
              </a:endParaRPr>
            </a:p>
          </p:txBody>
        </p:sp>
        <p:sp>
          <p:nvSpPr>
            <p:cNvPr id="45" name="Shape 222"/>
            <p:cNvSpPr txBox="1"/>
            <p:nvPr>
              <p:custDataLst>
                <p:tags r:id="rId9"/>
              </p:custDataLst>
            </p:nvPr>
          </p:nvSpPr>
          <p:spPr>
            <a:xfrm>
              <a:off x="9253" y="6143"/>
              <a:ext cx="2538" cy="695"/>
            </a:xfrm>
            <a:prstGeom prst="rect">
              <a:avLst/>
            </a:prstGeom>
            <a:ln w="12700">
              <a:miter lim="400000"/>
            </a:ln>
          </p:spPr>
          <p:txBody>
            <a:bodyPr wrap="none" lIns="43546" tIns="43546" rIns="43546" bIns="43546">
              <a:noAutofit/>
            </a:bodyPr>
            <a:lstStyle>
              <a:lvl1pPr>
                <a:defRPr sz="4400">
                  <a:solidFill>
                    <a:srgbClr val="373737"/>
                  </a:solidFill>
                  <a:latin typeface="方正兰亭粗黑_GBK" panose="02000000000000000000" charset="-122"/>
                  <a:ea typeface="方正兰亭粗黑_GBK" panose="02000000000000000000" charset="-122"/>
                  <a:cs typeface="方正兰亭粗黑_GBK" panose="02000000000000000000" charset="-122"/>
                  <a:sym typeface="方正兰亭粗黑_GBK" panose="02000000000000000000" charset="-122"/>
                </a:defRPr>
              </a:lvl1pPr>
            </a:lstStyle>
            <a:p>
              <a:pPr algn="ctr">
                <a:lnSpc>
                  <a:spcPct val="150000"/>
                </a:lnSpc>
              </a:pPr>
              <a:r>
                <a:rPr lang="en-US" sz="1600" b="1" spc="200">
                  <a:solidFill>
                    <a:schemeClr val="bg1"/>
                  </a:solidFill>
                  <a:latin typeface="黑体" panose="02000500000000000000" charset="-122"/>
                  <a:ea typeface="黑体" panose="02000500000000000000" charset="-122"/>
                  <a:cs typeface="黑体" panose="02000500000000000000" charset="-122"/>
                </a:rPr>
                <a:t>RISC-V/</a:t>
              </a:r>
              <a:r>
                <a:rPr lang="zh-CN" altLang="en-US" sz="1600" b="1" spc="200">
                  <a:solidFill>
                    <a:schemeClr val="bg1"/>
                  </a:solidFill>
                  <a:latin typeface="黑体" panose="02000500000000000000" charset="-122"/>
                  <a:ea typeface="黑体" panose="02000500000000000000" charset="-122"/>
                  <a:cs typeface="黑体" panose="02000500000000000000" charset="-122"/>
                </a:rPr>
                <a:t>开源指令集</a:t>
              </a:r>
              <a:endParaRPr lang="zh-CN" altLang="en-US" sz="1600" b="1" spc="200">
                <a:solidFill>
                  <a:schemeClr val="bg1"/>
                </a:solidFill>
                <a:latin typeface="黑体" panose="02000500000000000000" charset="-122"/>
                <a:ea typeface="黑体" panose="02000500000000000000" charset="-122"/>
                <a:cs typeface="黑体" panose="02000500000000000000" charset="-122"/>
              </a:endParaRPr>
            </a:p>
          </p:txBody>
        </p:sp>
        <p:sp>
          <p:nvSpPr>
            <p:cNvPr id="47" name="圆角矩形"/>
            <p:cNvSpPr/>
            <p:nvPr>
              <p:custDataLst>
                <p:tags r:id="rId10"/>
              </p:custDataLst>
            </p:nvPr>
          </p:nvSpPr>
          <p:spPr>
            <a:xfrm>
              <a:off x="13079" y="3869"/>
              <a:ext cx="4212" cy="1859"/>
            </a:xfrm>
            <a:prstGeom prst="roundRect">
              <a:avLst>
                <a:gd name="adj" fmla="val 9730"/>
              </a:avLst>
            </a:prstGeom>
            <a:gradFill>
              <a:gsLst>
                <a:gs pos="0">
                  <a:srgbClr val="14CD68"/>
                </a:gs>
                <a:gs pos="100000">
                  <a:srgbClr val="035C7D"/>
                </a:gs>
              </a:gsLst>
              <a:lin ang="5400000" scaled="0"/>
            </a:gradFill>
            <a:ln w="12700" cap="flat">
              <a:solidFill>
                <a:schemeClr val="bg1"/>
              </a:solidFill>
              <a:prstDash val="solid"/>
              <a:miter lim="400000"/>
            </a:ln>
            <a:effectLst/>
          </p:spPr>
          <p:txBody>
            <a:bodyPr wrap="square" lIns="50800" tIns="50800" rIns="50800" bIns="50800" numCol="1" anchor="ctr">
              <a:noAutofit/>
            </a:bodyPr>
            <a:p>
              <a:pPr defTabSz="948055">
                <a:lnSpc>
                  <a:spcPct val="90000"/>
                </a:lnSpc>
                <a:spcBef>
                  <a:spcPts val="600"/>
                </a:spcBef>
                <a:defRPr sz="2100">
                  <a:solidFill>
                    <a:srgbClr val="696969"/>
                  </a:solidFill>
                  <a:latin typeface="Arial" panose="020B0604020202020204"/>
                  <a:ea typeface="Arial" panose="020B0604020202020204"/>
                  <a:cs typeface="Arial" panose="020B0604020202020204"/>
                  <a:sym typeface="Arial" panose="020B0604020202020204"/>
                </a:defRPr>
              </a:pPr>
              <a:endParaRPr sz="1600">
                <a:latin typeface="黑体" panose="02000500000000000000" charset="-122"/>
                <a:ea typeface="黑体" panose="02000500000000000000" charset="-122"/>
              </a:endParaRPr>
            </a:p>
          </p:txBody>
        </p:sp>
        <p:sp>
          <p:nvSpPr>
            <p:cNvPr id="48" name="Shape 222"/>
            <p:cNvSpPr txBox="1"/>
            <p:nvPr>
              <p:custDataLst>
                <p:tags r:id="rId11"/>
              </p:custDataLst>
            </p:nvPr>
          </p:nvSpPr>
          <p:spPr>
            <a:xfrm>
              <a:off x="14086" y="6145"/>
              <a:ext cx="2538" cy="695"/>
            </a:xfrm>
            <a:prstGeom prst="rect">
              <a:avLst/>
            </a:prstGeom>
            <a:ln w="12700">
              <a:miter lim="400000"/>
            </a:ln>
          </p:spPr>
          <p:txBody>
            <a:bodyPr wrap="none" lIns="43546" tIns="43546" rIns="43546" bIns="43546">
              <a:noAutofit/>
            </a:bodyPr>
            <a:lstStyle>
              <a:lvl1pPr>
                <a:defRPr sz="4400">
                  <a:solidFill>
                    <a:srgbClr val="373737"/>
                  </a:solidFill>
                  <a:latin typeface="方正兰亭粗黑_GBK" panose="02000000000000000000" charset="-122"/>
                  <a:ea typeface="方正兰亭粗黑_GBK" panose="02000000000000000000" charset="-122"/>
                  <a:cs typeface="方正兰亭粗黑_GBK" panose="02000000000000000000" charset="-122"/>
                  <a:sym typeface="方正兰亭粗黑_GBK" panose="02000000000000000000" charset="-122"/>
                </a:defRPr>
              </a:lvl1pPr>
            </a:lstStyle>
            <a:p>
              <a:pPr algn="ctr">
                <a:lnSpc>
                  <a:spcPct val="150000"/>
                </a:lnSpc>
              </a:pPr>
              <a:r>
                <a:rPr lang="en-US" sz="1600" b="1" spc="200">
                  <a:solidFill>
                    <a:schemeClr val="bg1"/>
                  </a:solidFill>
                  <a:latin typeface="黑体" panose="02000500000000000000" charset="-122"/>
                  <a:ea typeface="黑体" panose="02000500000000000000" charset="-122"/>
                  <a:cs typeface="黑体" panose="02000500000000000000" charset="-122"/>
                </a:rPr>
                <a:t>LoongArch/</a:t>
              </a:r>
              <a:r>
                <a:rPr lang="zh-CN" altLang="en-US" sz="1600" b="1" spc="200">
                  <a:solidFill>
                    <a:schemeClr val="bg1"/>
                  </a:solidFill>
                  <a:latin typeface="黑体" panose="02000500000000000000" charset="-122"/>
                  <a:ea typeface="黑体" panose="02000500000000000000" charset="-122"/>
                  <a:cs typeface="黑体" panose="02000500000000000000" charset="-122"/>
                </a:rPr>
                <a:t>国产</a:t>
              </a:r>
              <a:r>
                <a:rPr lang="zh-CN" altLang="en-US" sz="1600" b="1" spc="200">
                  <a:solidFill>
                    <a:schemeClr val="bg1"/>
                  </a:solidFill>
                  <a:latin typeface="黑体" panose="02000500000000000000" charset="-122"/>
                  <a:ea typeface="黑体" panose="02000500000000000000" charset="-122"/>
                  <a:cs typeface="黑体" panose="02000500000000000000" charset="-122"/>
                  <a:sym typeface="+mn-ea"/>
                </a:rPr>
                <a:t>指令集</a:t>
              </a:r>
              <a:endParaRPr lang="zh-CN" altLang="en-US" sz="1600" b="1" spc="200">
                <a:solidFill>
                  <a:schemeClr val="bg1"/>
                </a:solidFill>
                <a:latin typeface="黑体" panose="02000500000000000000" charset="-122"/>
                <a:ea typeface="黑体" panose="02000500000000000000" charset="-122"/>
                <a:cs typeface="黑体" panose="02000500000000000000" charset="-122"/>
                <a:sym typeface="+mn-ea"/>
              </a:endParaRPr>
            </a:p>
          </p:txBody>
        </p:sp>
        <p:sp>
          <p:nvSpPr>
            <p:cNvPr id="52" name="文本框 51"/>
            <p:cNvSpPr txBox="1"/>
            <p:nvPr/>
          </p:nvSpPr>
          <p:spPr>
            <a:xfrm>
              <a:off x="2234" y="4133"/>
              <a:ext cx="1238" cy="1113"/>
            </a:xfrm>
            <a:prstGeom prst="rect">
              <a:avLst/>
            </a:prstGeom>
            <a:noFill/>
          </p:spPr>
          <p:txBody>
            <a:bodyPr wrap="square" rtlCol="0">
              <a:spAutoFit/>
            </a:bodyPr>
            <a:p>
              <a:r>
                <a:rPr lang="en-US" altLang="zh-CN" sz="4000" b="1">
                  <a:solidFill>
                    <a:schemeClr val="bg1"/>
                  </a:solidFill>
                  <a:latin typeface="黑体" panose="02000500000000000000" charset="-122"/>
                  <a:ea typeface="黑体" panose="02000500000000000000" charset="-122"/>
                </a:rPr>
                <a:t>62</a:t>
              </a:r>
              <a:endParaRPr lang="en-US" altLang="zh-CN" sz="4000" b="1">
                <a:solidFill>
                  <a:schemeClr val="bg1"/>
                </a:solidFill>
                <a:latin typeface="黑体" panose="02000500000000000000" charset="-122"/>
                <a:ea typeface="黑体" panose="02000500000000000000" charset="-122"/>
              </a:endParaRPr>
            </a:p>
          </p:txBody>
        </p:sp>
        <p:sp>
          <p:nvSpPr>
            <p:cNvPr id="53" name="文本框 52"/>
            <p:cNvSpPr txBox="1"/>
            <p:nvPr/>
          </p:nvSpPr>
          <p:spPr>
            <a:xfrm>
              <a:off x="5819" y="4184"/>
              <a:ext cx="2098" cy="1113"/>
            </a:xfrm>
            <a:prstGeom prst="rect">
              <a:avLst/>
            </a:prstGeom>
            <a:noFill/>
          </p:spPr>
          <p:txBody>
            <a:bodyPr wrap="square" rtlCol="0">
              <a:spAutoFit/>
            </a:bodyPr>
            <a:p>
              <a:r>
                <a:rPr lang="en-US" altLang="zh-CN" sz="4000" b="1">
                  <a:solidFill>
                    <a:schemeClr val="bg1"/>
                  </a:solidFill>
                  <a:latin typeface="黑体" panose="02000500000000000000" charset="-122"/>
                  <a:ea typeface="黑体" panose="02000500000000000000" charset="-122"/>
                </a:rPr>
                <a:t>183</a:t>
              </a:r>
              <a:endParaRPr lang="en-US" altLang="zh-CN" sz="4000" b="1">
                <a:solidFill>
                  <a:schemeClr val="bg1"/>
                </a:solidFill>
                <a:latin typeface="黑体" panose="02000500000000000000" charset="-122"/>
                <a:ea typeface="黑体" panose="02000500000000000000" charset="-122"/>
              </a:endParaRPr>
            </a:p>
          </p:txBody>
        </p:sp>
        <p:sp>
          <p:nvSpPr>
            <p:cNvPr id="54" name="文本框 53"/>
            <p:cNvSpPr txBox="1"/>
            <p:nvPr/>
          </p:nvSpPr>
          <p:spPr>
            <a:xfrm>
              <a:off x="9577" y="4184"/>
              <a:ext cx="2098" cy="1113"/>
            </a:xfrm>
            <a:prstGeom prst="rect">
              <a:avLst/>
            </a:prstGeom>
            <a:noFill/>
          </p:spPr>
          <p:txBody>
            <a:bodyPr wrap="square" rtlCol="0">
              <a:spAutoFit/>
            </a:bodyPr>
            <a:p>
              <a:r>
                <a:rPr lang="en-US" altLang="zh-CN" sz="4000" b="1">
                  <a:solidFill>
                    <a:schemeClr val="bg1"/>
                  </a:solidFill>
                  <a:latin typeface="黑体" panose="02000500000000000000" charset="-122"/>
                  <a:ea typeface="黑体" panose="02000500000000000000" charset="-122"/>
                </a:rPr>
                <a:t>243</a:t>
              </a:r>
              <a:endParaRPr lang="en-US" altLang="zh-CN" sz="4000" b="1">
                <a:solidFill>
                  <a:schemeClr val="bg1"/>
                </a:solidFill>
                <a:latin typeface="黑体" panose="02000500000000000000" charset="-122"/>
                <a:ea typeface="黑体" panose="02000500000000000000" charset="-122"/>
              </a:endParaRPr>
            </a:p>
          </p:txBody>
        </p:sp>
        <p:sp>
          <p:nvSpPr>
            <p:cNvPr id="55" name="文本框 54"/>
            <p:cNvSpPr txBox="1"/>
            <p:nvPr/>
          </p:nvSpPr>
          <p:spPr>
            <a:xfrm>
              <a:off x="14136" y="4242"/>
              <a:ext cx="2098" cy="1113"/>
            </a:xfrm>
            <a:prstGeom prst="rect">
              <a:avLst/>
            </a:prstGeom>
            <a:noFill/>
          </p:spPr>
          <p:txBody>
            <a:bodyPr wrap="square" rtlCol="0">
              <a:spAutoFit/>
            </a:bodyPr>
            <a:p>
              <a:pPr algn="ctr"/>
              <a:r>
                <a:rPr lang="en-US" altLang="zh-CN" sz="4000" b="1">
                  <a:solidFill>
                    <a:srgbClr val="C00000"/>
                  </a:solidFill>
                  <a:latin typeface="黑体" panose="02000500000000000000" charset="-122"/>
                  <a:ea typeface="黑体" panose="02000500000000000000" charset="-122"/>
                </a:rPr>
                <a:t>258</a:t>
              </a:r>
              <a:endParaRPr lang="en-US" altLang="zh-CN" sz="4000" b="1">
                <a:solidFill>
                  <a:srgbClr val="C00000"/>
                </a:solidFill>
                <a:latin typeface="黑体" panose="02000500000000000000" charset="-122"/>
                <a:ea typeface="黑体" panose="02000500000000000000" charset="-122"/>
              </a:endParaRPr>
            </a:p>
          </p:txBody>
        </p:sp>
      </p:grpSp>
      <p:sp>
        <p:nvSpPr>
          <p:cNvPr id="7" name="文本框 6"/>
          <p:cNvSpPr txBox="1"/>
          <p:nvPr/>
        </p:nvSpPr>
        <p:spPr>
          <a:xfrm>
            <a:off x="536575" y="4706620"/>
            <a:ext cx="11415395" cy="1337945"/>
          </a:xfrm>
          <a:prstGeom prst="rect">
            <a:avLst/>
          </a:prstGeom>
          <a:noFill/>
        </p:spPr>
        <p:txBody>
          <a:bodyPr wrap="square" rtlCol="0" anchor="t">
            <a:spAutoFit/>
          </a:bodyPr>
          <a:p>
            <a:pPr marL="285750" indent="-285750" algn="l" fontAlgn="auto">
              <a:lnSpc>
                <a:spcPct val="150000"/>
              </a:lnSpc>
              <a:buFont typeface="Arial" panose="02080604020202020204" pitchFamily="34" charset="0"/>
              <a:buChar char="•"/>
            </a:pPr>
            <a:r>
              <a:rPr lang="zh-CN" altLang="en-US">
                <a:solidFill>
                  <a:sysClr val="window" lastClr="FFFFFF"/>
                </a:solidFill>
                <a:latin typeface="黑体" panose="02000500000000000000" charset="-122"/>
                <a:ea typeface="黑体" panose="02000500000000000000" charset="-122"/>
                <a:cs typeface="黑体" panose="02000500000000000000" charset="-122"/>
                <a:sym typeface="+mn-ea"/>
              </a:rPr>
              <a:t>如同国际电信网络需要对国家地区进行编号，开源软件世界对指令架构也进行身份编号。</a:t>
            </a:r>
            <a:endParaRPr lang="zh-CN" altLang="en-US">
              <a:solidFill>
                <a:sysClr val="window" lastClr="FFFFFF"/>
              </a:solidFill>
              <a:latin typeface="黑体" panose="02000500000000000000" charset="-122"/>
              <a:ea typeface="黑体" panose="02000500000000000000" charset="-122"/>
              <a:cs typeface="黑体" panose="02000500000000000000" charset="-122"/>
              <a:sym typeface="+mn-ea"/>
            </a:endParaRPr>
          </a:p>
          <a:p>
            <a:pPr marL="285750" indent="-285750" algn="l" fontAlgn="auto">
              <a:lnSpc>
                <a:spcPct val="150000"/>
              </a:lnSpc>
              <a:buFont typeface="Arial" panose="02080604020202020204" pitchFamily="34" charset="0"/>
              <a:buChar char="•"/>
            </a:pPr>
            <a:r>
              <a:rPr lang="zh-CN" altLang="en-US">
                <a:solidFill>
                  <a:sysClr val="window" lastClr="FFFFFF"/>
                </a:solidFill>
                <a:latin typeface="黑体" panose="02000500000000000000" charset="-122"/>
                <a:ea typeface="黑体" panose="02000500000000000000" charset="-122"/>
                <a:cs typeface="黑体" panose="02000500000000000000" charset="-122"/>
                <a:sym typeface="+mn-ea"/>
              </a:rPr>
              <a:t>经国际开源软件界GNU组织分配，LoongArch架构获得了编号为258的专属编号，即ELF可执行文件的e_machine编号，所有软件中都会嵌入对应的指令架构编号</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33"/>
          </p:nvPr>
        </p:nvSpPr>
        <p:spPr/>
        <p:txBody>
          <a:bodyPr/>
          <a:lstStyle/>
          <a:p>
            <a:fld id="{665EB1C3-3A1F-5444-83DA-CFB0D9AA77F2}" type="slidenum">
              <a:rPr kumimoji="1" lang="zh-CN" altLang="en-US" smtClean="0"/>
            </a:fld>
            <a:endParaRPr kumimoji="1" lang="zh-CN" altLang="en-US" dirty="0"/>
          </a:p>
        </p:txBody>
      </p:sp>
      <p:sp>
        <p:nvSpPr>
          <p:cNvPr id="3" name="标题 2"/>
          <p:cNvSpPr>
            <a:spLocks noGrp="1"/>
          </p:cNvSpPr>
          <p:nvPr>
            <p:ph type="title"/>
          </p:nvPr>
        </p:nvSpPr>
        <p:spPr>
          <a:xfrm>
            <a:off x="461010" y="344805"/>
            <a:ext cx="11443335" cy="647700"/>
          </a:xfrm>
        </p:spPr>
        <p:txBody>
          <a:bodyPr/>
          <a:lstStyle/>
          <a:p>
            <a:r>
              <a:rPr>
                <a:solidFill>
                  <a:sysClr val="window" lastClr="FFFFFF"/>
                </a:solidFill>
                <a:latin typeface="阿里巴巴普惠体 2.0 95 ExtraBold" panose="00020600040101010101" charset="-122"/>
                <a:ea typeface="阿里巴巴普惠体 2.0 95 ExtraBold" panose="00020600040101010101" charset="-122"/>
                <a:cs typeface="阿里巴巴普惠体 2.0 95 ExtraBold" panose="00020600040101010101" charset="-122"/>
                <a:sym typeface="+mn-ea"/>
              </a:rPr>
              <a:t>完整的LoongArch架构开源基础软件技术体系</a:t>
            </a:r>
            <a:r>
              <a:rPr lang="zh-CN">
                <a:solidFill>
                  <a:sysClr val="window" lastClr="FFFFFF"/>
                </a:solidFill>
                <a:latin typeface="阿里巴巴普惠体 2.0 95 ExtraBold" panose="00020600040101010101" charset="-122"/>
                <a:ea typeface="阿里巴巴普惠体 2.0 95 ExtraBold" panose="00020600040101010101" charset="-122"/>
                <a:cs typeface="阿里巴巴普惠体 2.0 95 ExtraBold" panose="00020600040101010101" charset="-122"/>
                <a:sym typeface="+mn-ea"/>
              </a:rPr>
              <a:t>支撑社区发展</a:t>
            </a:r>
            <a:endParaRPr kumimoji="1" lang="zh-CN" altLang="en-US">
              <a:latin typeface="黑体" panose="02000500000000000000" charset="-122"/>
              <a:ea typeface="黑体" panose="02000500000000000000" charset="-122"/>
              <a:sym typeface="+mn-ea"/>
            </a:endParaRPr>
          </a:p>
        </p:txBody>
      </p:sp>
      <p:sp>
        <p:nvSpPr>
          <p:cNvPr id="4" name="文本占位符 3"/>
          <p:cNvSpPr>
            <a:spLocks noGrp="1"/>
          </p:cNvSpPr>
          <p:nvPr>
            <p:ph type="body" sz="half" idx="2"/>
          </p:nvPr>
        </p:nvSpPr>
        <p:spPr>
          <a:xfrm>
            <a:off x="521970" y="1012825"/>
            <a:ext cx="11282045" cy="445770"/>
          </a:xfrm>
        </p:spPr>
        <p:txBody>
          <a:bodyPr>
            <a:noAutofit/>
          </a:bodyPr>
          <a:lstStyle/>
          <a:p>
            <a:pPr indent="0" algn="l" fontAlgn="auto">
              <a:lnSpc>
                <a:spcPct val="150000"/>
              </a:lnSpc>
            </a:pPr>
            <a:r>
              <a:rPr lang="zh-CN" altLang="en-US">
                <a:solidFill>
                  <a:sysClr val="window" lastClr="FFFFFF"/>
                </a:solidFill>
                <a:latin typeface="阿里巴巴普惠体 2.0 55 Regular" panose="00020600040101010101" charset="-122"/>
                <a:ea typeface="阿里巴巴普惠体 2.0 55 Regular" panose="00020600040101010101" charset="-122"/>
                <a:cs typeface="阿里巴巴普惠体 2.0 55 Regular" panose="00020600040101010101" charset="-122"/>
                <a:sym typeface="+mn-ea"/>
              </a:rPr>
              <a:t>与指令架构相关的上百个国际开源软件社区都已经实现对LoongArch架构的原生支持</a:t>
            </a:r>
            <a:endParaRPr lang="zh-CN" altLang="en-US">
              <a:solidFill>
                <a:sysClr val="window" lastClr="FFFFFF"/>
              </a:solidFill>
              <a:latin typeface="黑体" panose="02000500000000000000" charset="-122"/>
              <a:ea typeface="黑体" panose="02000500000000000000" charset="-122"/>
              <a:cs typeface="黑体" panose="02000500000000000000" charset="-122"/>
              <a:sym typeface="+mn-ea"/>
            </a:endParaRPr>
          </a:p>
        </p:txBody>
      </p:sp>
      <p:grpSp>
        <p:nvGrpSpPr>
          <p:cNvPr id="8" name="组合 7"/>
          <p:cNvGrpSpPr>
            <a:grpSpLocks noChangeAspect="1"/>
          </p:cNvGrpSpPr>
          <p:nvPr/>
        </p:nvGrpSpPr>
        <p:grpSpPr>
          <a:xfrm>
            <a:off x="406400" y="1903162"/>
            <a:ext cx="11800133" cy="3611087"/>
            <a:chOff x="10734" y="3676"/>
            <a:chExt cx="46333" cy="10527"/>
          </a:xfrm>
        </p:grpSpPr>
        <p:sp>
          <p:nvSpPr>
            <p:cNvPr id="57" name="圆角矩形"/>
            <p:cNvSpPr>
              <a:spLocks noChangeAspect="1"/>
            </p:cNvSpPr>
            <p:nvPr>
              <p:custDataLst>
                <p:tags r:id="rId1"/>
              </p:custDataLst>
            </p:nvPr>
          </p:nvSpPr>
          <p:spPr>
            <a:xfrm>
              <a:off x="10734" y="3748"/>
              <a:ext cx="20759" cy="9028"/>
            </a:xfrm>
            <a:prstGeom prst="roundRect">
              <a:avLst>
                <a:gd name="adj" fmla="val 9623"/>
              </a:avLst>
            </a:prstGeom>
            <a:gradFill flip="none" rotWithShape="1">
              <a:gsLst>
                <a:gs pos="0">
                  <a:srgbClr val="14CD68"/>
                </a:gs>
                <a:gs pos="100000">
                  <a:srgbClr val="035C7D"/>
                </a:gs>
              </a:gsLst>
              <a:lin ang="0" scaled="0"/>
            </a:gradFill>
            <a:ln w="12700" cap="flat">
              <a:noFill/>
              <a:miter lim="400000"/>
            </a:ln>
            <a:effectLst/>
          </p:spPr>
          <p:txBody>
            <a:bodyPr wrap="square" lIns="50800" tIns="50800" rIns="50800" bIns="50800" numCol="1" anchor="ctr">
              <a:noAutofit/>
            </a:bodyPr>
            <a:p>
              <a:pPr defTabSz="1106170">
                <a:lnSpc>
                  <a:spcPct val="90000"/>
                </a:lnSpc>
                <a:spcBef>
                  <a:spcPts val="600"/>
                </a:spcBef>
                <a:defRPr sz="2400">
                  <a:solidFill>
                    <a:srgbClr val="FFFFFF"/>
                  </a:solidFill>
                  <a:latin typeface="Arial" panose="020B0604020202020204"/>
                  <a:ea typeface="Arial" panose="020B0604020202020204"/>
                  <a:cs typeface="Arial" panose="020B0604020202020204"/>
                  <a:sym typeface="Arial" panose="020B0604020202020204"/>
                </a:defRPr>
              </a:pPr>
              <a:endParaRPr sz="1200">
                <a:latin typeface="黑体" panose="02000500000000000000" charset="-122"/>
                <a:ea typeface="黑体" panose="02000500000000000000" charset="-122"/>
              </a:endParaRPr>
            </a:p>
          </p:txBody>
        </p:sp>
        <p:sp>
          <p:nvSpPr>
            <p:cNvPr id="1587" name="圆角矩形"/>
            <p:cNvSpPr>
              <a:spLocks noChangeAspect="1"/>
            </p:cNvSpPr>
            <p:nvPr>
              <p:custDataLst>
                <p:tags r:id="rId2"/>
              </p:custDataLst>
            </p:nvPr>
          </p:nvSpPr>
          <p:spPr>
            <a:xfrm>
              <a:off x="11215" y="13129"/>
              <a:ext cx="19049" cy="1074"/>
            </a:xfrm>
            <a:prstGeom prst="roundRect">
              <a:avLst>
                <a:gd name="adj" fmla="val 9394"/>
              </a:avLst>
            </a:prstGeom>
            <a:solidFill>
              <a:srgbClr val="F2F2F2"/>
            </a:solidFill>
            <a:ln w="12700" cap="flat">
              <a:noFill/>
              <a:miter lim="400000"/>
            </a:ln>
            <a:effectLst>
              <a:softEdge rad="63500"/>
            </a:effectLst>
          </p:spPr>
          <p:txBody>
            <a:bodyPr wrap="square" lIns="50800" tIns="50800" rIns="50800" bIns="50800" numCol="1" anchor="ctr">
              <a:noAutofit/>
            </a:bodyPr>
            <a:p>
              <a:pPr algn="ctr" defTabSz="1106170">
                <a:lnSpc>
                  <a:spcPct val="90000"/>
                </a:lnSpc>
                <a:spcBef>
                  <a:spcPts val="600"/>
                </a:spcBef>
                <a:defRPr sz="2400">
                  <a:solidFill>
                    <a:srgbClr val="696969"/>
                  </a:solidFill>
                  <a:latin typeface="Arial" panose="020B0604020202020204"/>
                  <a:ea typeface="Arial" panose="020B0604020202020204"/>
                  <a:cs typeface="Arial" panose="020B0604020202020204"/>
                  <a:sym typeface="Arial" panose="020B0604020202020204"/>
                </a:defRPr>
              </a:pPr>
              <a:r>
                <a:rPr lang="zh-CN" sz="1200">
                  <a:solidFill>
                    <a:schemeClr val="tx1"/>
                  </a:solidFill>
                  <a:latin typeface="黑体" panose="02000500000000000000" charset="-122"/>
                  <a:ea typeface="黑体" panose="02000500000000000000" charset="-122"/>
                  <a:cs typeface="黑体" panose="02000500000000000000" charset="-122"/>
                </a:rPr>
                <a:t>国际开源社区首次支持</a:t>
              </a:r>
              <a:r>
                <a:rPr lang="en-US" altLang="zh-CN" sz="1200">
                  <a:solidFill>
                    <a:schemeClr val="tx1"/>
                  </a:solidFill>
                  <a:latin typeface="黑体" panose="02000500000000000000" charset="-122"/>
                  <a:ea typeface="黑体" panose="02000500000000000000" charset="-122"/>
                  <a:cs typeface="黑体" panose="02000500000000000000" charset="-122"/>
                </a:rPr>
                <a:t>Loongarch</a:t>
              </a:r>
              <a:r>
                <a:rPr lang="zh-CN" altLang="en-US" sz="1200">
                  <a:solidFill>
                    <a:schemeClr val="tx1"/>
                  </a:solidFill>
                  <a:latin typeface="黑体" panose="02000500000000000000" charset="-122"/>
                  <a:ea typeface="黑体" panose="02000500000000000000" charset="-122"/>
                  <a:cs typeface="黑体" panose="02000500000000000000" charset="-122"/>
                </a:rPr>
                <a:t>版本时间</a:t>
              </a:r>
              <a:endParaRPr lang="zh-CN" altLang="en-US" sz="1200">
                <a:solidFill>
                  <a:schemeClr val="tx1"/>
                </a:solidFill>
                <a:latin typeface="黑体" panose="02000500000000000000" charset="-122"/>
                <a:ea typeface="黑体" panose="02000500000000000000" charset="-122"/>
                <a:cs typeface="黑体" panose="02000500000000000000" charset="-122"/>
              </a:endParaRPr>
            </a:p>
          </p:txBody>
        </p:sp>
        <p:sp>
          <p:nvSpPr>
            <p:cNvPr id="1036" name="Shape 925"/>
            <p:cNvSpPr>
              <a:spLocks noChangeAspect="1"/>
            </p:cNvSpPr>
            <p:nvPr>
              <p:custDataLst>
                <p:tags r:id="rId3"/>
              </p:custDataLst>
            </p:nvPr>
          </p:nvSpPr>
          <p:spPr>
            <a:xfrm>
              <a:off x="32512" y="3676"/>
              <a:ext cx="21447" cy="1862"/>
            </a:xfrm>
            <a:prstGeom prst="rect">
              <a:avLst/>
            </a:prstGeom>
            <a:gradFill>
              <a:gsLst>
                <a:gs pos="0">
                  <a:srgbClr val="14CD68"/>
                </a:gs>
                <a:gs pos="100000">
                  <a:srgbClr val="035C7D"/>
                </a:gs>
              </a:gsLst>
              <a:lin ang="10800000" scaled="0"/>
            </a:gradFill>
            <a:ln w="12700">
              <a:miter lim="400000"/>
            </a:ln>
            <a:effectLst>
              <a:softEdge rad="63500"/>
            </a:effectLst>
          </p:spPr>
          <p:txBody>
            <a:bodyPr lIns="50800" tIns="50800" rIns="50800" bIns="50800" anchor="ctr"/>
            <a:lstStyle/>
            <a:p>
              <a:pPr defTabSz="416560">
                <a:lnSpc>
                  <a:spcPct val="150000"/>
                </a:lnSpc>
                <a:defRPr sz="2800">
                  <a:solidFill>
                    <a:srgbClr val="FFFFFF"/>
                  </a:solidFill>
                  <a:latin typeface="+mj-lt"/>
                  <a:ea typeface="+mj-ea"/>
                  <a:cs typeface="+mj-cs"/>
                  <a:sym typeface="方正兰亭黑_GBK" panose="02000000000000000000" charset="-122"/>
                </a:defRPr>
              </a:pPr>
              <a:endParaRPr sz="1200" b="1">
                <a:latin typeface="黑体" panose="02000500000000000000" charset="-122"/>
                <a:ea typeface="黑体" panose="02000500000000000000" charset="-122"/>
              </a:endParaRPr>
            </a:p>
          </p:txBody>
        </p:sp>
        <p:sp>
          <p:nvSpPr>
            <p:cNvPr id="1037" name="Shape 926"/>
            <p:cNvSpPr txBox="1">
              <a:spLocks noChangeAspect="1"/>
            </p:cNvSpPr>
            <p:nvPr>
              <p:custDataLst>
                <p:tags r:id="rId4"/>
              </p:custDataLst>
            </p:nvPr>
          </p:nvSpPr>
          <p:spPr>
            <a:xfrm>
              <a:off x="33105" y="4309"/>
              <a:ext cx="17941" cy="603"/>
            </a:xfrm>
            <a:prstGeom prst="rect">
              <a:avLst/>
            </a:prstGeom>
            <a:ln w="12700">
              <a:miter lim="400000"/>
            </a:ln>
          </p:spPr>
          <p:txBody>
            <a:bodyPr lIns="25618" tIns="25618" rIns="25618" bIns="25618" anchor="ctr">
              <a:noAutofit/>
            </a:bodyPr>
            <a:lstStyle>
              <a:lvl1pPr defTabSz="412750">
                <a:defRPr sz="2800">
                  <a:solidFill>
                    <a:srgbClr val="FFFFFF"/>
                  </a:solidFill>
                  <a:latin typeface="+mj-lt"/>
                  <a:ea typeface="+mj-ea"/>
                  <a:cs typeface="+mj-cs"/>
                  <a:sym typeface="方正兰亭黑_GBK" panose="02000000000000000000" charset="-122"/>
                </a:defRPr>
              </a:lvl1pPr>
            </a:lstStyle>
            <a:p>
              <a:pPr>
                <a:lnSpc>
                  <a:spcPct val="150000"/>
                </a:lnSpc>
              </a:pPr>
              <a:r>
                <a:rPr sz="1200" b="1">
                  <a:latin typeface="黑体" panose="02000500000000000000" charset="-122"/>
                  <a:ea typeface="黑体" panose="02000500000000000000" charset="-122"/>
                  <a:cs typeface="黑体" panose="02000500000000000000" charset="-122"/>
                </a:rPr>
                <a:t>开源软件基石Linux内核</a:t>
              </a:r>
              <a:r>
                <a:rPr lang="zh-CN" sz="1200" b="1">
                  <a:latin typeface="黑体" panose="02000500000000000000" charset="-122"/>
                  <a:ea typeface="黑体" panose="02000500000000000000" charset="-122"/>
                  <a:cs typeface="黑体" panose="02000500000000000000" charset="-122"/>
                </a:rPr>
                <a:t>：</a:t>
              </a:r>
              <a:r>
                <a:rPr lang="en-US" altLang="zh-CN" sz="1200" b="1">
                  <a:latin typeface="黑体" panose="02000500000000000000" charset="-122"/>
                  <a:ea typeface="黑体" panose="02000500000000000000" charset="-122"/>
                  <a:cs typeface="黑体" panose="02000500000000000000" charset="-122"/>
                </a:rPr>
                <a:t> 持续支持龙芯全系列CPU和桥片</a:t>
              </a:r>
              <a:endParaRPr lang="en-US" altLang="zh-CN" sz="1200" b="1">
                <a:latin typeface="黑体" panose="02000500000000000000" charset="-122"/>
                <a:ea typeface="黑体" panose="02000500000000000000" charset="-122"/>
                <a:cs typeface="黑体" panose="02000500000000000000" charset="-122"/>
              </a:endParaRPr>
            </a:p>
          </p:txBody>
        </p:sp>
        <p:sp>
          <p:nvSpPr>
            <p:cNvPr id="73" name="Shape 925"/>
            <p:cNvSpPr>
              <a:spLocks noChangeAspect="1"/>
            </p:cNvSpPr>
            <p:nvPr>
              <p:custDataLst>
                <p:tags r:id="rId5"/>
              </p:custDataLst>
            </p:nvPr>
          </p:nvSpPr>
          <p:spPr>
            <a:xfrm>
              <a:off x="32512" y="5840"/>
              <a:ext cx="21447" cy="1862"/>
            </a:xfrm>
            <a:prstGeom prst="rect">
              <a:avLst/>
            </a:prstGeom>
            <a:gradFill>
              <a:gsLst>
                <a:gs pos="0">
                  <a:srgbClr val="14CD68"/>
                </a:gs>
                <a:gs pos="100000">
                  <a:srgbClr val="035C7D"/>
                </a:gs>
              </a:gsLst>
              <a:lin ang="10800000" scaled="0"/>
            </a:gradFill>
            <a:ln w="12700">
              <a:miter lim="400000"/>
            </a:ln>
            <a:effectLst>
              <a:softEdge rad="63500"/>
            </a:effectLst>
          </p:spPr>
          <p:txBody>
            <a:bodyPr lIns="50800" tIns="50800" rIns="50800" bIns="50800" anchor="ctr"/>
            <a:lstStyle/>
            <a:p>
              <a:pPr defTabSz="416560">
                <a:lnSpc>
                  <a:spcPct val="150000"/>
                </a:lnSpc>
                <a:defRPr sz="2800">
                  <a:solidFill>
                    <a:srgbClr val="FFFFFF"/>
                  </a:solidFill>
                  <a:latin typeface="+mj-lt"/>
                  <a:ea typeface="+mj-ea"/>
                  <a:cs typeface="+mj-cs"/>
                  <a:sym typeface="方正兰亭黑_GBK" panose="02000000000000000000" charset="-122"/>
                </a:defRPr>
              </a:pPr>
              <a:endParaRPr sz="1200" b="1">
                <a:latin typeface="黑体" panose="02000500000000000000" charset="-122"/>
                <a:ea typeface="黑体" panose="02000500000000000000" charset="-122"/>
              </a:endParaRPr>
            </a:p>
          </p:txBody>
        </p:sp>
        <p:sp>
          <p:nvSpPr>
            <p:cNvPr id="74" name="Shape 926"/>
            <p:cNvSpPr txBox="1">
              <a:spLocks noChangeAspect="1"/>
            </p:cNvSpPr>
            <p:nvPr>
              <p:custDataLst>
                <p:tags r:id="rId6"/>
              </p:custDataLst>
            </p:nvPr>
          </p:nvSpPr>
          <p:spPr>
            <a:xfrm>
              <a:off x="33106" y="6376"/>
              <a:ext cx="23961" cy="848"/>
            </a:xfrm>
            <a:prstGeom prst="rect">
              <a:avLst/>
            </a:prstGeom>
            <a:ln w="12700">
              <a:miter lim="400000"/>
            </a:ln>
          </p:spPr>
          <p:txBody>
            <a:bodyPr lIns="25618" tIns="25618" rIns="25618" bIns="25618" anchor="ctr">
              <a:noAutofit/>
            </a:bodyPr>
            <a:lstStyle>
              <a:lvl1pPr defTabSz="412750">
                <a:defRPr sz="2800">
                  <a:solidFill>
                    <a:srgbClr val="FFFFFF"/>
                  </a:solidFill>
                  <a:latin typeface="+mj-lt"/>
                  <a:ea typeface="+mj-ea"/>
                  <a:cs typeface="+mj-cs"/>
                  <a:sym typeface="方正兰亭黑_GBK" panose="02000000000000000000" charset="-122"/>
                </a:defRPr>
              </a:lvl1pPr>
            </a:lstStyle>
            <a:p>
              <a:pPr>
                <a:lnSpc>
                  <a:spcPct val="150000"/>
                </a:lnSpc>
              </a:pPr>
              <a:r>
                <a:rPr sz="1200" b="1">
                  <a:latin typeface="黑体" panose="02000500000000000000" charset="-122"/>
                  <a:ea typeface="黑体" panose="02000500000000000000" charset="-122"/>
                  <a:cs typeface="黑体" panose="02000500000000000000" charset="-122"/>
                </a:rPr>
                <a:t>开源世界两大支柱性编译器：GCC/LLVM支持LoongArch全量指令集和特性</a:t>
              </a:r>
              <a:endParaRPr sz="1200" b="1">
                <a:latin typeface="黑体" panose="02000500000000000000" charset="-122"/>
                <a:ea typeface="黑体" panose="02000500000000000000" charset="-122"/>
                <a:cs typeface="黑体" panose="02000500000000000000" charset="-122"/>
              </a:endParaRPr>
            </a:p>
          </p:txBody>
        </p:sp>
        <p:sp>
          <p:nvSpPr>
            <p:cNvPr id="75" name="Shape 925"/>
            <p:cNvSpPr>
              <a:spLocks noChangeAspect="1"/>
            </p:cNvSpPr>
            <p:nvPr>
              <p:custDataLst>
                <p:tags r:id="rId7"/>
              </p:custDataLst>
            </p:nvPr>
          </p:nvSpPr>
          <p:spPr>
            <a:xfrm>
              <a:off x="32512" y="8004"/>
              <a:ext cx="21444" cy="1862"/>
            </a:xfrm>
            <a:prstGeom prst="rect">
              <a:avLst/>
            </a:prstGeom>
            <a:gradFill>
              <a:gsLst>
                <a:gs pos="0">
                  <a:srgbClr val="14CD68"/>
                </a:gs>
                <a:gs pos="100000">
                  <a:srgbClr val="035C7D"/>
                </a:gs>
              </a:gsLst>
              <a:lin ang="10800000" scaled="0"/>
            </a:gradFill>
            <a:ln w="12700">
              <a:miter lim="400000"/>
            </a:ln>
            <a:effectLst>
              <a:softEdge rad="63500"/>
            </a:effectLst>
          </p:spPr>
          <p:txBody>
            <a:bodyPr lIns="50800" tIns="50800" rIns="50800" bIns="50800" anchor="ctr"/>
            <a:lstStyle/>
            <a:p>
              <a:pPr defTabSz="416560">
                <a:lnSpc>
                  <a:spcPct val="150000"/>
                </a:lnSpc>
                <a:defRPr sz="2800">
                  <a:solidFill>
                    <a:srgbClr val="FFFFFF"/>
                  </a:solidFill>
                  <a:latin typeface="+mj-lt"/>
                  <a:ea typeface="+mj-ea"/>
                  <a:cs typeface="+mj-cs"/>
                  <a:sym typeface="方正兰亭黑_GBK" panose="02000000000000000000" charset="-122"/>
                </a:defRPr>
              </a:pPr>
              <a:endParaRPr sz="1200" b="1">
                <a:latin typeface="黑体" panose="02000500000000000000" charset="-122"/>
                <a:ea typeface="黑体" panose="02000500000000000000" charset="-122"/>
              </a:endParaRPr>
            </a:p>
          </p:txBody>
        </p:sp>
        <p:sp>
          <p:nvSpPr>
            <p:cNvPr id="76" name="Shape 926"/>
            <p:cNvSpPr txBox="1">
              <a:spLocks noChangeAspect="1"/>
            </p:cNvSpPr>
            <p:nvPr>
              <p:custDataLst>
                <p:tags r:id="rId8"/>
              </p:custDataLst>
            </p:nvPr>
          </p:nvSpPr>
          <p:spPr>
            <a:xfrm>
              <a:off x="33051" y="8634"/>
              <a:ext cx="22942" cy="603"/>
            </a:xfrm>
            <a:prstGeom prst="rect">
              <a:avLst/>
            </a:prstGeom>
            <a:ln w="12700">
              <a:miter lim="400000"/>
            </a:ln>
          </p:spPr>
          <p:txBody>
            <a:bodyPr lIns="25618" tIns="25618" rIns="25618" bIns="25618" anchor="ctr">
              <a:noAutofit/>
            </a:bodyPr>
            <a:lstStyle>
              <a:lvl1pPr defTabSz="412750">
                <a:defRPr sz="2800">
                  <a:solidFill>
                    <a:srgbClr val="FFFFFF"/>
                  </a:solidFill>
                  <a:latin typeface="+mj-lt"/>
                  <a:ea typeface="+mj-ea"/>
                  <a:cs typeface="+mj-cs"/>
                  <a:sym typeface="方正兰亭黑_GBK" panose="02000000000000000000" charset="-122"/>
                </a:defRPr>
              </a:lvl1pPr>
            </a:lstStyle>
            <a:p>
              <a:pPr>
                <a:lnSpc>
                  <a:spcPct val="150000"/>
                </a:lnSpc>
              </a:pPr>
              <a:r>
                <a:rPr sz="1200" b="1">
                  <a:latin typeface="黑体" panose="02000500000000000000" charset="-122"/>
                  <a:ea typeface="黑体" panose="02000500000000000000" charset="-122"/>
                  <a:cs typeface="黑体" panose="02000500000000000000" charset="-122"/>
                  <a:sym typeface="+mn-ea"/>
                </a:rPr>
                <a:t>新兴与传统编程语言：Rust、Golang、Pascal等全面支持LoongArch</a:t>
              </a:r>
              <a:endParaRPr lang="en-US" altLang="zh-CN" sz="1200" b="1">
                <a:latin typeface="黑体" panose="02000500000000000000" charset="-122"/>
                <a:ea typeface="黑体" panose="02000500000000000000" charset="-122"/>
                <a:cs typeface="黑体" panose="02000500000000000000" charset="-122"/>
                <a:sym typeface="+mn-ea"/>
              </a:endParaRPr>
            </a:p>
          </p:txBody>
        </p:sp>
        <p:sp>
          <p:nvSpPr>
            <p:cNvPr id="77" name="Shape 925"/>
            <p:cNvSpPr>
              <a:spLocks noChangeAspect="1"/>
            </p:cNvSpPr>
            <p:nvPr>
              <p:custDataLst>
                <p:tags r:id="rId9"/>
              </p:custDataLst>
            </p:nvPr>
          </p:nvSpPr>
          <p:spPr>
            <a:xfrm>
              <a:off x="32462" y="10168"/>
              <a:ext cx="21494" cy="1862"/>
            </a:xfrm>
            <a:prstGeom prst="rect">
              <a:avLst/>
            </a:prstGeom>
            <a:gradFill>
              <a:gsLst>
                <a:gs pos="0">
                  <a:srgbClr val="14CD68"/>
                </a:gs>
                <a:gs pos="100000">
                  <a:srgbClr val="035C7D"/>
                </a:gs>
              </a:gsLst>
              <a:lin ang="10800000" scaled="0"/>
            </a:gradFill>
            <a:ln w="12700">
              <a:miter lim="400000"/>
            </a:ln>
            <a:effectLst>
              <a:softEdge rad="63500"/>
            </a:effectLst>
          </p:spPr>
          <p:txBody>
            <a:bodyPr lIns="50800" tIns="50800" rIns="50800" bIns="50800" anchor="ctr"/>
            <a:lstStyle/>
            <a:p>
              <a:pPr defTabSz="416560">
                <a:lnSpc>
                  <a:spcPct val="150000"/>
                </a:lnSpc>
                <a:defRPr sz="2800">
                  <a:solidFill>
                    <a:srgbClr val="FFFFFF"/>
                  </a:solidFill>
                  <a:latin typeface="+mj-lt"/>
                  <a:ea typeface="+mj-ea"/>
                  <a:cs typeface="+mj-cs"/>
                  <a:sym typeface="方正兰亭黑_GBK" panose="02000000000000000000" charset="-122"/>
                </a:defRPr>
              </a:pPr>
              <a:endParaRPr sz="1200" b="1">
                <a:latin typeface="黑体" panose="02000500000000000000" charset="-122"/>
                <a:ea typeface="黑体" panose="02000500000000000000" charset="-122"/>
              </a:endParaRPr>
            </a:p>
          </p:txBody>
        </p:sp>
        <p:sp>
          <p:nvSpPr>
            <p:cNvPr id="78" name="Shape 926"/>
            <p:cNvSpPr txBox="1">
              <a:spLocks noChangeAspect="1"/>
            </p:cNvSpPr>
            <p:nvPr>
              <p:custDataLst>
                <p:tags r:id="rId10"/>
              </p:custDataLst>
            </p:nvPr>
          </p:nvSpPr>
          <p:spPr>
            <a:xfrm>
              <a:off x="33001" y="10857"/>
              <a:ext cx="22992" cy="603"/>
            </a:xfrm>
            <a:prstGeom prst="rect">
              <a:avLst/>
            </a:prstGeom>
            <a:ln w="12700">
              <a:miter lim="400000"/>
            </a:ln>
          </p:spPr>
          <p:txBody>
            <a:bodyPr lIns="25618" tIns="25618" rIns="25618" bIns="25618" anchor="ctr">
              <a:noAutofit/>
            </a:bodyPr>
            <a:lstStyle>
              <a:lvl1pPr defTabSz="412750">
                <a:defRPr sz="2800">
                  <a:solidFill>
                    <a:srgbClr val="FFFFFF"/>
                  </a:solidFill>
                  <a:latin typeface="+mj-lt"/>
                  <a:ea typeface="+mj-ea"/>
                  <a:cs typeface="+mj-cs"/>
                  <a:sym typeface="方正兰亭黑_GBK" panose="02000000000000000000" charset="-122"/>
                </a:defRPr>
              </a:lvl1pPr>
            </a:lstStyle>
            <a:p>
              <a:pPr>
                <a:lnSpc>
                  <a:spcPct val="150000"/>
                </a:lnSpc>
              </a:pPr>
              <a:r>
                <a:rPr sz="1200" b="1">
                  <a:latin typeface="黑体" panose="02000500000000000000" charset="-122"/>
                  <a:ea typeface="黑体" panose="02000500000000000000" charset="-122"/>
                  <a:cs typeface="黑体" panose="02000500000000000000" charset="-122"/>
                  <a:sym typeface="+mn-ea"/>
                </a:rPr>
                <a:t>主流应用开发框架：Nodejs、.Net社区等支持龙芯</a:t>
              </a:r>
              <a:endParaRPr sz="1200" b="1">
                <a:latin typeface="黑体" panose="02000500000000000000" charset="-122"/>
                <a:ea typeface="黑体" panose="02000500000000000000" charset="-122"/>
                <a:cs typeface="黑体" panose="02000500000000000000" charset="-122"/>
                <a:sym typeface="+mn-ea"/>
              </a:endParaRPr>
            </a:p>
          </p:txBody>
        </p:sp>
        <p:sp>
          <p:nvSpPr>
            <p:cNvPr id="79" name="Shape 925"/>
            <p:cNvSpPr>
              <a:spLocks noChangeAspect="1"/>
            </p:cNvSpPr>
            <p:nvPr>
              <p:custDataLst>
                <p:tags r:id="rId11"/>
              </p:custDataLst>
            </p:nvPr>
          </p:nvSpPr>
          <p:spPr>
            <a:xfrm>
              <a:off x="32513" y="12332"/>
              <a:ext cx="21445" cy="1862"/>
            </a:xfrm>
            <a:prstGeom prst="rect">
              <a:avLst/>
            </a:prstGeom>
            <a:gradFill>
              <a:gsLst>
                <a:gs pos="0">
                  <a:srgbClr val="14CD68"/>
                </a:gs>
                <a:gs pos="100000">
                  <a:srgbClr val="035C7D"/>
                </a:gs>
              </a:gsLst>
              <a:lin ang="10800000" scaled="0"/>
            </a:gradFill>
            <a:ln w="12700">
              <a:miter lim="400000"/>
            </a:ln>
            <a:effectLst>
              <a:softEdge rad="63500"/>
            </a:effectLst>
          </p:spPr>
          <p:txBody>
            <a:bodyPr lIns="50800" tIns="50800" rIns="50800" bIns="50800" anchor="ctr"/>
            <a:lstStyle/>
            <a:p>
              <a:pPr defTabSz="416560">
                <a:lnSpc>
                  <a:spcPct val="150000"/>
                </a:lnSpc>
                <a:defRPr sz="2800">
                  <a:solidFill>
                    <a:srgbClr val="FFFFFF"/>
                  </a:solidFill>
                  <a:latin typeface="+mj-lt"/>
                  <a:ea typeface="+mj-ea"/>
                  <a:cs typeface="+mj-cs"/>
                  <a:sym typeface="方正兰亭黑_GBK" panose="02000000000000000000" charset="-122"/>
                </a:defRPr>
              </a:pPr>
              <a:endParaRPr sz="1200" b="1">
                <a:latin typeface="黑体" panose="02000500000000000000" charset="-122"/>
                <a:ea typeface="黑体" panose="02000500000000000000" charset="-122"/>
              </a:endParaRPr>
            </a:p>
          </p:txBody>
        </p:sp>
        <p:sp>
          <p:nvSpPr>
            <p:cNvPr id="80" name="Shape 926"/>
            <p:cNvSpPr txBox="1">
              <a:spLocks noChangeAspect="1"/>
            </p:cNvSpPr>
            <p:nvPr>
              <p:custDataLst>
                <p:tags r:id="rId12"/>
              </p:custDataLst>
            </p:nvPr>
          </p:nvSpPr>
          <p:spPr>
            <a:xfrm>
              <a:off x="33001" y="12958"/>
              <a:ext cx="17942" cy="603"/>
            </a:xfrm>
            <a:prstGeom prst="rect">
              <a:avLst/>
            </a:prstGeom>
            <a:ln w="12700">
              <a:miter lim="400000"/>
            </a:ln>
          </p:spPr>
          <p:txBody>
            <a:bodyPr lIns="25618" tIns="25618" rIns="25618" bIns="25618" anchor="ctr">
              <a:noAutofit/>
            </a:bodyPr>
            <a:lstStyle>
              <a:lvl1pPr defTabSz="412750">
                <a:defRPr sz="2800">
                  <a:solidFill>
                    <a:srgbClr val="FFFFFF"/>
                  </a:solidFill>
                  <a:latin typeface="+mj-lt"/>
                  <a:ea typeface="+mj-ea"/>
                  <a:cs typeface="+mj-cs"/>
                  <a:sym typeface="方正兰亭黑_GBK" panose="02000000000000000000" charset="-122"/>
                </a:defRPr>
              </a:lvl1pPr>
            </a:lstStyle>
            <a:p>
              <a:pPr>
                <a:lnSpc>
                  <a:spcPct val="150000"/>
                </a:lnSpc>
              </a:pPr>
              <a:r>
                <a:rPr sz="1200" b="1">
                  <a:latin typeface="黑体" panose="02000500000000000000" charset="-122"/>
                  <a:ea typeface="黑体" panose="02000500000000000000" charset="-122"/>
                </a:rPr>
                <a:t>视频图形图像领域性能库：实现各向量位宽的汇编优化</a:t>
              </a:r>
              <a:endParaRPr sz="1200" b="1">
                <a:latin typeface="黑体" panose="02000500000000000000" charset="-122"/>
                <a:ea typeface="黑体" panose="02000500000000000000" charset="-122"/>
              </a:endParaRPr>
            </a:p>
          </p:txBody>
        </p:sp>
      </p:grpSp>
      <p:graphicFrame>
        <p:nvGraphicFramePr>
          <p:cNvPr id="9" name="表格 8"/>
          <p:cNvGraphicFramePr>
            <a:graphicFrameLocks noChangeAspect="1"/>
          </p:cNvGraphicFramePr>
          <p:nvPr/>
        </p:nvGraphicFramePr>
        <p:xfrm>
          <a:off x="576000" y="1970405"/>
          <a:ext cx="4919345" cy="3025775"/>
        </p:xfrm>
        <a:graphic>
          <a:graphicData uri="http://schemas.openxmlformats.org/drawingml/2006/table">
            <a:tbl>
              <a:tblPr firstRow="1" bandRow="1">
                <a:effectLst>
                  <a:outerShdw blurRad="685800" dist="50800" dir="5400000" algn="ctr" rotWithShape="0">
                    <a:schemeClr val="bg1">
                      <a:lumMod val="95000"/>
                      <a:alpha val="43000"/>
                    </a:schemeClr>
                  </a:outerShdw>
                </a:effectLst>
                <a:tableStyleId>{5C22544A-7EE6-4342-B048-85BDC9FD1C3A}</a:tableStyleId>
              </a:tblPr>
              <a:tblGrid>
                <a:gridCol w="1250950"/>
                <a:gridCol w="2129155"/>
                <a:gridCol w="1539240"/>
              </a:tblGrid>
              <a:tr h="294005">
                <a:tc>
                  <a:txBody>
                    <a:bodyPr/>
                    <a:p>
                      <a:pPr indent="0" algn="ctr">
                        <a:buNone/>
                      </a:pPr>
                      <a:r>
                        <a:rPr lang="zh-CN" sz="1200" b="1">
                          <a:solidFill>
                            <a:schemeClr val="bg1"/>
                          </a:solidFill>
                          <a:latin typeface="黑体" panose="02000500000000000000" charset="-122"/>
                          <a:ea typeface="黑体" panose="02000500000000000000" charset="-122"/>
                        </a:rPr>
                        <a:t>社区</a:t>
                      </a:r>
                      <a:endParaRPr lang="zh-CN" altLang="en-US" sz="1200" b="1">
                        <a:solidFill>
                          <a:schemeClr val="bg1"/>
                        </a:solidFill>
                        <a:latin typeface="黑体" panose="02000500000000000000" charset="-122"/>
                        <a:ea typeface="黑体" panose="02000500000000000000" charset="-122"/>
                      </a:endParaRPr>
                    </a:p>
                  </a:txBody>
                  <a:tcPr marL="12700" marR="12700" marT="12700" vert="horz" anchor="ctr" anchorCtr="0">
                    <a:lnL w="9525">
                      <a:solidFill>
                        <a:schemeClr val="bg1"/>
                      </a:solidFill>
                      <a:prstDash val="solid"/>
                    </a:lnL>
                    <a:lnR w="9525">
                      <a:solidFill>
                        <a:schemeClr val="bg1"/>
                      </a:solidFill>
                      <a:prstDash val="solid"/>
                    </a:lnR>
                    <a:lnT w="9525">
                      <a:solidFill>
                        <a:schemeClr val="bg1"/>
                      </a:solidFill>
                      <a:prstDash val="solid"/>
                    </a:lnT>
                    <a:lnB w="9525">
                      <a:solidFill>
                        <a:schemeClr val="bg1"/>
                      </a:solidFill>
                      <a:prstDash val="solid"/>
                    </a:lnB>
                    <a:lnTlToBr>
                      <a:noFill/>
                    </a:lnTlToBr>
                    <a:lnBlToTr>
                      <a:noFill/>
                    </a:lnBlToTr>
                    <a:noFill/>
                  </a:tcPr>
                </a:tc>
                <a:tc>
                  <a:txBody>
                    <a:bodyPr/>
                    <a:p>
                      <a:pPr indent="0" algn="ctr">
                        <a:buNone/>
                      </a:pPr>
                      <a:r>
                        <a:rPr lang="zh-CN" sz="1200" b="1">
                          <a:solidFill>
                            <a:schemeClr val="bg1"/>
                          </a:solidFill>
                          <a:latin typeface="黑体" panose="02000500000000000000" charset="-122"/>
                          <a:ea typeface="黑体" panose="02000500000000000000" charset="-122"/>
                          <a:cs typeface="黑体" panose="02000500000000000000" charset="-122"/>
                        </a:rPr>
                        <a:t>首次支持LA架构的版本</a:t>
                      </a:r>
                      <a:endParaRPr lang="zh-CN" altLang="en-US" sz="1200" b="1">
                        <a:solidFill>
                          <a:schemeClr val="bg1"/>
                        </a:solidFill>
                        <a:latin typeface="黑体" panose="02000500000000000000" charset="-122"/>
                        <a:ea typeface="黑体" panose="02000500000000000000" charset="-122"/>
                        <a:cs typeface="黑体" panose="02000500000000000000" charset="-122"/>
                      </a:endParaRPr>
                    </a:p>
                  </a:txBody>
                  <a:tcPr marL="12700" marR="12700" marT="12700" vert="horz" anchor="ctr" anchorCtr="0">
                    <a:lnL w="9525">
                      <a:solidFill>
                        <a:schemeClr val="bg1"/>
                      </a:solidFill>
                      <a:prstDash val="solid"/>
                    </a:lnL>
                    <a:lnR w="9525">
                      <a:solidFill>
                        <a:schemeClr val="bg1"/>
                      </a:solidFill>
                      <a:prstDash val="solid"/>
                    </a:lnR>
                    <a:lnT w="9525">
                      <a:solidFill>
                        <a:schemeClr val="bg1"/>
                      </a:solidFill>
                      <a:prstDash val="solid"/>
                    </a:lnT>
                    <a:lnB w="9525">
                      <a:solidFill>
                        <a:schemeClr val="bg1"/>
                      </a:solidFill>
                      <a:prstDash val="solid"/>
                    </a:lnB>
                    <a:lnTlToBr>
                      <a:noFill/>
                    </a:lnTlToBr>
                    <a:lnBlToTr>
                      <a:noFill/>
                    </a:lnBlToTr>
                    <a:noFill/>
                  </a:tcPr>
                </a:tc>
                <a:tc>
                  <a:txBody>
                    <a:bodyPr/>
                    <a:p>
                      <a:pPr indent="0" algn="ctr">
                        <a:buNone/>
                      </a:pPr>
                      <a:r>
                        <a:rPr lang="zh-CN" sz="1200" b="1">
                          <a:solidFill>
                            <a:schemeClr val="bg1"/>
                          </a:solidFill>
                          <a:latin typeface="黑体" panose="02000500000000000000" charset="-122"/>
                          <a:ea typeface="黑体" panose="02000500000000000000" charset="-122"/>
                        </a:rPr>
                        <a:t>发布时间</a:t>
                      </a:r>
                      <a:endParaRPr lang="zh-CN" altLang="en-US" sz="1200" b="1">
                        <a:solidFill>
                          <a:schemeClr val="bg1"/>
                        </a:solidFill>
                        <a:latin typeface="黑体" panose="02000500000000000000" charset="-122"/>
                        <a:ea typeface="黑体" panose="02000500000000000000" charset="-122"/>
                      </a:endParaRPr>
                    </a:p>
                  </a:txBody>
                  <a:tcPr marL="12700" marR="12700" marT="12700" vert="horz" anchor="ctr" anchorCtr="0">
                    <a:lnL w="9525">
                      <a:solidFill>
                        <a:schemeClr val="bg1"/>
                      </a:solidFill>
                      <a:prstDash val="solid"/>
                    </a:lnL>
                    <a:lnR w="9525">
                      <a:solidFill>
                        <a:schemeClr val="bg1"/>
                      </a:solidFill>
                      <a:prstDash val="solid"/>
                    </a:lnR>
                    <a:lnT w="9525">
                      <a:solidFill>
                        <a:schemeClr val="bg1"/>
                      </a:solidFill>
                      <a:prstDash val="solid"/>
                    </a:lnT>
                    <a:lnB w="9525">
                      <a:solidFill>
                        <a:schemeClr val="bg1"/>
                      </a:solidFill>
                      <a:prstDash val="solid"/>
                    </a:lnB>
                    <a:lnTlToBr>
                      <a:noFill/>
                    </a:lnTlToBr>
                    <a:lnBlToTr>
                      <a:noFill/>
                    </a:lnBlToTr>
                    <a:noFill/>
                  </a:tcPr>
                </a:tc>
              </a:tr>
              <a:tr h="247015">
                <a:tc>
                  <a:txBody>
                    <a:bodyPr/>
                    <a:p>
                      <a:pPr indent="0" algn="ctr">
                        <a:buNone/>
                      </a:pPr>
                      <a:r>
                        <a:rPr lang="en-US" sz="1200" b="0">
                          <a:solidFill>
                            <a:schemeClr val="bg1"/>
                          </a:solidFill>
                          <a:latin typeface="黑体" panose="02000500000000000000" charset="-122"/>
                          <a:ea typeface="黑体" panose="02000500000000000000" charset="-122"/>
                        </a:rPr>
                        <a:t>Linux</a:t>
                      </a:r>
                      <a:endParaRPr lang="en-US" altLang="en-US" sz="1200" b="0">
                        <a:solidFill>
                          <a:schemeClr val="bg1"/>
                        </a:solidFill>
                        <a:latin typeface="黑体" panose="02000500000000000000" charset="-122"/>
                        <a:ea typeface="黑体" panose="02000500000000000000" charset="-122"/>
                      </a:endParaRPr>
                    </a:p>
                  </a:txBody>
                  <a:tcPr marL="12700" marR="12700" marT="12700" vert="horz" anchor="ctr" anchorCtr="0">
                    <a:lnL w="9525">
                      <a:solidFill>
                        <a:schemeClr val="bg1"/>
                      </a:solidFill>
                      <a:prstDash val="solid"/>
                    </a:lnL>
                    <a:lnR w="9525">
                      <a:solidFill>
                        <a:schemeClr val="bg1"/>
                      </a:solidFill>
                      <a:prstDash val="solid"/>
                    </a:lnR>
                    <a:lnT w="9525">
                      <a:solidFill>
                        <a:schemeClr val="bg1"/>
                      </a:solidFill>
                      <a:prstDash val="solid"/>
                    </a:lnT>
                    <a:lnB w="9525">
                      <a:solidFill>
                        <a:schemeClr val="bg1"/>
                      </a:solidFill>
                      <a:prstDash val="solid"/>
                    </a:lnB>
                    <a:lnTlToBr>
                      <a:noFill/>
                    </a:lnTlToBr>
                    <a:lnBlToTr>
                      <a:noFill/>
                    </a:lnBlToTr>
                    <a:noFill/>
                  </a:tcPr>
                </a:tc>
                <a:tc>
                  <a:txBody>
                    <a:bodyPr/>
                    <a:p>
                      <a:pPr indent="0" algn="ctr">
                        <a:buNone/>
                      </a:pPr>
                      <a:r>
                        <a:rPr lang="en-US" sz="1200" b="0">
                          <a:solidFill>
                            <a:schemeClr val="bg1"/>
                          </a:solidFill>
                          <a:latin typeface="黑体" panose="02000500000000000000" charset="-122"/>
                          <a:ea typeface="黑体" panose="02000500000000000000" charset="-122"/>
                        </a:rPr>
                        <a:t>5.19</a:t>
                      </a:r>
                      <a:endParaRPr lang="en-US" altLang="en-US" sz="1200" b="0">
                        <a:solidFill>
                          <a:schemeClr val="bg1"/>
                        </a:solidFill>
                        <a:latin typeface="黑体" panose="02000500000000000000" charset="-122"/>
                        <a:ea typeface="黑体" panose="02000500000000000000" charset="-122"/>
                      </a:endParaRPr>
                    </a:p>
                  </a:txBody>
                  <a:tcPr marL="12700" marR="12700" marT="12700" vert="horz" anchor="ctr" anchorCtr="0">
                    <a:lnL w="9525">
                      <a:solidFill>
                        <a:schemeClr val="bg1"/>
                      </a:solidFill>
                      <a:prstDash val="solid"/>
                    </a:lnL>
                    <a:lnR w="9525">
                      <a:solidFill>
                        <a:schemeClr val="bg1"/>
                      </a:solidFill>
                      <a:prstDash val="solid"/>
                    </a:lnR>
                    <a:lnT w="9525">
                      <a:solidFill>
                        <a:schemeClr val="bg1"/>
                      </a:solidFill>
                      <a:prstDash val="solid"/>
                    </a:lnT>
                    <a:lnB w="9525">
                      <a:solidFill>
                        <a:schemeClr val="bg1"/>
                      </a:solidFill>
                      <a:prstDash val="solid"/>
                    </a:lnB>
                    <a:lnTlToBr>
                      <a:noFill/>
                    </a:lnTlToBr>
                    <a:lnBlToTr>
                      <a:noFill/>
                    </a:lnBlToTr>
                    <a:noFill/>
                  </a:tcPr>
                </a:tc>
                <a:tc>
                  <a:txBody>
                    <a:bodyPr/>
                    <a:p>
                      <a:pPr indent="0" algn="ctr">
                        <a:buNone/>
                      </a:pPr>
                      <a:r>
                        <a:rPr lang="en-US" sz="1200" b="0">
                          <a:solidFill>
                            <a:schemeClr val="bg1"/>
                          </a:solidFill>
                          <a:latin typeface="黑体" panose="02000500000000000000" charset="-122"/>
                          <a:ea typeface="黑体" panose="02000500000000000000" charset="-122"/>
                          <a:cs typeface="黑体" panose="02000500000000000000" charset="-122"/>
                        </a:rPr>
                        <a:t>2022</a:t>
                      </a:r>
                      <a:r>
                        <a:rPr lang="zh-CN" altLang="en-US" sz="1200" b="0">
                          <a:solidFill>
                            <a:schemeClr val="bg1"/>
                          </a:solidFill>
                          <a:latin typeface="黑体" panose="02000500000000000000" charset="-122"/>
                          <a:ea typeface="黑体" panose="02000500000000000000" charset="-122"/>
                          <a:cs typeface="黑体" panose="02000500000000000000" charset="-122"/>
                        </a:rPr>
                        <a:t>年</a:t>
                      </a:r>
                      <a:r>
                        <a:rPr lang="en-US" sz="1200" b="0">
                          <a:solidFill>
                            <a:schemeClr val="bg1"/>
                          </a:solidFill>
                          <a:latin typeface="黑体" panose="02000500000000000000" charset="-122"/>
                          <a:ea typeface="黑体" panose="02000500000000000000" charset="-122"/>
                          <a:cs typeface="黑体" panose="02000500000000000000" charset="-122"/>
                        </a:rPr>
                        <a:t>6</a:t>
                      </a:r>
                      <a:r>
                        <a:rPr lang="zh-CN" altLang="en-US" sz="1200" b="0">
                          <a:solidFill>
                            <a:schemeClr val="bg1"/>
                          </a:solidFill>
                          <a:latin typeface="黑体" panose="02000500000000000000" charset="-122"/>
                          <a:ea typeface="黑体" panose="02000500000000000000" charset="-122"/>
                          <a:cs typeface="黑体" panose="02000500000000000000" charset="-122"/>
                        </a:rPr>
                        <a:t>月</a:t>
                      </a:r>
                      <a:endParaRPr lang="zh-CN" altLang="en-US" sz="1200" b="0">
                        <a:solidFill>
                          <a:schemeClr val="bg1"/>
                        </a:solidFill>
                        <a:latin typeface="黑体" panose="02000500000000000000" charset="-122"/>
                        <a:ea typeface="黑体" panose="02000500000000000000" charset="-122"/>
                        <a:cs typeface="黑体" panose="02000500000000000000" charset="-122"/>
                      </a:endParaRPr>
                    </a:p>
                  </a:txBody>
                  <a:tcPr marL="12700" marR="12700" marT="12700" vert="horz" anchor="ctr" anchorCtr="0">
                    <a:lnL w="9525">
                      <a:solidFill>
                        <a:schemeClr val="bg1"/>
                      </a:solidFill>
                      <a:prstDash val="solid"/>
                    </a:lnL>
                    <a:lnR w="9525">
                      <a:solidFill>
                        <a:schemeClr val="bg1"/>
                      </a:solidFill>
                      <a:prstDash val="solid"/>
                    </a:lnR>
                    <a:lnT w="9525">
                      <a:solidFill>
                        <a:schemeClr val="bg1"/>
                      </a:solidFill>
                      <a:prstDash val="solid"/>
                    </a:lnT>
                    <a:lnB w="9525">
                      <a:solidFill>
                        <a:schemeClr val="bg1"/>
                      </a:solidFill>
                      <a:prstDash val="solid"/>
                    </a:lnB>
                    <a:lnTlToBr>
                      <a:noFill/>
                    </a:lnTlToBr>
                    <a:lnBlToTr>
                      <a:noFill/>
                    </a:lnBlToTr>
                    <a:noFill/>
                  </a:tcPr>
                </a:tc>
              </a:tr>
              <a:tr h="248285">
                <a:tc>
                  <a:txBody>
                    <a:bodyPr/>
                    <a:p>
                      <a:pPr indent="0" algn="ctr">
                        <a:buNone/>
                      </a:pPr>
                      <a:r>
                        <a:rPr lang="en-US" sz="1200" b="0">
                          <a:solidFill>
                            <a:schemeClr val="bg1"/>
                          </a:solidFill>
                          <a:latin typeface="黑体" panose="02000500000000000000" charset="-122"/>
                          <a:ea typeface="黑体" panose="02000500000000000000" charset="-122"/>
                        </a:rPr>
                        <a:t>GCC</a:t>
                      </a:r>
                      <a:endParaRPr lang="en-US" altLang="en-US" sz="1200" b="0">
                        <a:solidFill>
                          <a:schemeClr val="bg1"/>
                        </a:solidFill>
                        <a:latin typeface="黑体" panose="02000500000000000000" charset="-122"/>
                        <a:ea typeface="黑体" panose="02000500000000000000" charset="-122"/>
                      </a:endParaRPr>
                    </a:p>
                  </a:txBody>
                  <a:tcPr marL="12700" marR="12700" marT="12700" vert="horz" anchor="ctr" anchorCtr="0">
                    <a:lnL w="9525">
                      <a:solidFill>
                        <a:schemeClr val="bg1"/>
                      </a:solidFill>
                      <a:prstDash val="solid"/>
                    </a:lnL>
                    <a:lnR w="9525">
                      <a:solidFill>
                        <a:schemeClr val="bg1"/>
                      </a:solidFill>
                      <a:prstDash val="solid"/>
                    </a:lnR>
                    <a:lnT w="9525">
                      <a:solidFill>
                        <a:schemeClr val="bg1"/>
                      </a:solidFill>
                      <a:prstDash val="solid"/>
                    </a:lnT>
                    <a:lnB w="9525">
                      <a:solidFill>
                        <a:schemeClr val="bg1"/>
                      </a:solidFill>
                      <a:prstDash val="solid"/>
                    </a:lnB>
                    <a:lnTlToBr>
                      <a:noFill/>
                    </a:lnTlToBr>
                    <a:lnBlToTr>
                      <a:noFill/>
                    </a:lnBlToTr>
                    <a:noFill/>
                  </a:tcPr>
                </a:tc>
                <a:tc>
                  <a:txBody>
                    <a:bodyPr/>
                    <a:p>
                      <a:pPr indent="0" algn="ctr">
                        <a:buNone/>
                      </a:pPr>
                      <a:r>
                        <a:rPr lang="en-US" sz="1200" b="0">
                          <a:solidFill>
                            <a:schemeClr val="bg1"/>
                          </a:solidFill>
                          <a:latin typeface="黑体" panose="02000500000000000000" charset="-122"/>
                          <a:ea typeface="黑体" panose="02000500000000000000" charset="-122"/>
                        </a:rPr>
                        <a:t>12.1</a:t>
                      </a:r>
                      <a:endParaRPr lang="en-US" altLang="en-US" sz="1200" b="0">
                        <a:solidFill>
                          <a:schemeClr val="bg1"/>
                        </a:solidFill>
                        <a:latin typeface="黑体" panose="02000500000000000000" charset="-122"/>
                        <a:ea typeface="黑体" panose="02000500000000000000" charset="-122"/>
                      </a:endParaRPr>
                    </a:p>
                  </a:txBody>
                  <a:tcPr marL="12700" marR="12700" marT="12700" vert="horz" anchor="ctr" anchorCtr="0">
                    <a:lnL w="9525">
                      <a:solidFill>
                        <a:schemeClr val="bg1"/>
                      </a:solidFill>
                      <a:prstDash val="solid"/>
                    </a:lnL>
                    <a:lnR w="9525">
                      <a:solidFill>
                        <a:schemeClr val="bg1"/>
                      </a:solidFill>
                      <a:prstDash val="solid"/>
                    </a:lnR>
                    <a:lnT w="9525">
                      <a:solidFill>
                        <a:schemeClr val="bg1"/>
                      </a:solidFill>
                      <a:prstDash val="solid"/>
                    </a:lnT>
                    <a:lnB w="9525">
                      <a:solidFill>
                        <a:schemeClr val="bg1"/>
                      </a:solidFill>
                      <a:prstDash val="solid"/>
                    </a:lnB>
                    <a:lnTlToBr>
                      <a:noFill/>
                    </a:lnTlToBr>
                    <a:lnBlToTr>
                      <a:noFill/>
                    </a:lnBlToTr>
                    <a:noFill/>
                  </a:tcPr>
                </a:tc>
                <a:tc>
                  <a:txBody>
                    <a:bodyPr/>
                    <a:p>
                      <a:pPr indent="0" algn="ctr">
                        <a:buNone/>
                      </a:pPr>
                      <a:r>
                        <a:rPr lang="en-US" sz="1200" b="0">
                          <a:solidFill>
                            <a:schemeClr val="bg1"/>
                          </a:solidFill>
                          <a:latin typeface="黑体" panose="02000500000000000000" charset="-122"/>
                          <a:ea typeface="黑体" panose="02000500000000000000" charset="-122"/>
                          <a:cs typeface="黑体" panose="02000500000000000000" charset="-122"/>
                          <a:sym typeface="+mn-ea"/>
                        </a:rPr>
                        <a:t>2022</a:t>
                      </a:r>
                      <a:r>
                        <a:rPr lang="zh-CN" altLang="en-US" sz="1200" b="0">
                          <a:solidFill>
                            <a:schemeClr val="bg1"/>
                          </a:solidFill>
                          <a:latin typeface="黑体" panose="02000500000000000000" charset="-122"/>
                          <a:ea typeface="黑体" panose="02000500000000000000" charset="-122"/>
                          <a:cs typeface="黑体" panose="02000500000000000000" charset="-122"/>
                          <a:sym typeface="+mn-ea"/>
                        </a:rPr>
                        <a:t>年</a:t>
                      </a:r>
                      <a:r>
                        <a:rPr lang="en-US" altLang="en-US" sz="1200" b="0">
                          <a:solidFill>
                            <a:schemeClr val="bg1"/>
                          </a:solidFill>
                          <a:latin typeface="黑体" panose="02000500000000000000" charset="-122"/>
                          <a:ea typeface="黑体" panose="02000500000000000000" charset="-122"/>
                          <a:cs typeface="黑体" panose="02000500000000000000" charset="-122"/>
                        </a:rPr>
                        <a:t>5</a:t>
                      </a:r>
                      <a:r>
                        <a:rPr lang="zh-CN" altLang="en-US" sz="1200" b="0">
                          <a:solidFill>
                            <a:schemeClr val="bg1"/>
                          </a:solidFill>
                          <a:latin typeface="黑体" panose="02000500000000000000" charset="-122"/>
                          <a:ea typeface="黑体" panose="02000500000000000000" charset="-122"/>
                          <a:cs typeface="黑体" panose="02000500000000000000" charset="-122"/>
                        </a:rPr>
                        <a:t>月</a:t>
                      </a:r>
                      <a:endParaRPr lang="zh-CN" altLang="en-US" sz="1200" b="0">
                        <a:solidFill>
                          <a:schemeClr val="bg1"/>
                        </a:solidFill>
                        <a:latin typeface="黑体" panose="02000500000000000000" charset="-122"/>
                        <a:ea typeface="黑体" panose="02000500000000000000" charset="-122"/>
                        <a:cs typeface="黑体" panose="02000500000000000000" charset="-122"/>
                      </a:endParaRPr>
                    </a:p>
                  </a:txBody>
                  <a:tcPr marL="12700" marR="12700" marT="12700" vert="horz" anchor="ctr" anchorCtr="0">
                    <a:lnL w="9525">
                      <a:solidFill>
                        <a:schemeClr val="bg1"/>
                      </a:solidFill>
                      <a:prstDash val="solid"/>
                    </a:lnL>
                    <a:lnR w="9525">
                      <a:solidFill>
                        <a:schemeClr val="bg1"/>
                      </a:solidFill>
                      <a:prstDash val="solid"/>
                    </a:lnR>
                    <a:lnT w="9525">
                      <a:solidFill>
                        <a:schemeClr val="bg1"/>
                      </a:solidFill>
                      <a:prstDash val="solid"/>
                    </a:lnT>
                    <a:lnB w="9525">
                      <a:solidFill>
                        <a:schemeClr val="bg1"/>
                      </a:solidFill>
                      <a:prstDash val="solid"/>
                    </a:lnB>
                    <a:lnTlToBr>
                      <a:noFill/>
                    </a:lnTlToBr>
                    <a:lnBlToTr>
                      <a:noFill/>
                    </a:lnBlToTr>
                    <a:noFill/>
                  </a:tcPr>
                </a:tc>
              </a:tr>
              <a:tr h="248920">
                <a:tc>
                  <a:txBody>
                    <a:bodyPr/>
                    <a:p>
                      <a:pPr indent="0" algn="ctr">
                        <a:buNone/>
                      </a:pPr>
                      <a:r>
                        <a:rPr lang="en-US" sz="1200" b="0">
                          <a:solidFill>
                            <a:schemeClr val="bg1"/>
                          </a:solidFill>
                          <a:latin typeface="黑体" panose="02000500000000000000" charset="-122"/>
                          <a:ea typeface="黑体" panose="02000500000000000000" charset="-122"/>
                        </a:rPr>
                        <a:t>Binutils</a:t>
                      </a:r>
                      <a:endParaRPr lang="en-US" altLang="en-US" sz="1200" b="0">
                        <a:solidFill>
                          <a:schemeClr val="bg1"/>
                        </a:solidFill>
                        <a:latin typeface="黑体" panose="02000500000000000000" charset="-122"/>
                        <a:ea typeface="黑体" panose="02000500000000000000" charset="-122"/>
                      </a:endParaRPr>
                    </a:p>
                  </a:txBody>
                  <a:tcPr marL="12700" marR="12700" marT="12700" vert="horz" anchor="ctr" anchorCtr="0">
                    <a:lnL w="9525">
                      <a:solidFill>
                        <a:schemeClr val="bg1"/>
                      </a:solidFill>
                      <a:prstDash val="solid"/>
                    </a:lnL>
                    <a:lnR w="9525">
                      <a:solidFill>
                        <a:schemeClr val="bg1"/>
                      </a:solidFill>
                      <a:prstDash val="solid"/>
                    </a:lnR>
                    <a:lnT w="9525">
                      <a:solidFill>
                        <a:schemeClr val="bg1"/>
                      </a:solidFill>
                      <a:prstDash val="solid"/>
                    </a:lnT>
                    <a:lnB w="9525">
                      <a:solidFill>
                        <a:schemeClr val="bg1"/>
                      </a:solidFill>
                      <a:prstDash val="solid"/>
                    </a:lnB>
                    <a:lnTlToBr>
                      <a:noFill/>
                    </a:lnTlToBr>
                    <a:lnBlToTr>
                      <a:noFill/>
                    </a:lnBlToTr>
                    <a:noFill/>
                  </a:tcPr>
                </a:tc>
                <a:tc>
                  <a:txBody>
                    <a:bodyPr/>
                    <a:p>
                      <a:pPr indent="0" algn="ctr">
                        <a:buNone/>
                      </a:pPr>
                      <a:r>
                        <a:rPr lang="en-US" sz="1200" b="0">
                          <a:solidFill>
                            <a:schemeClr val="bg1"/>
                          </a:solidFill>
                          <a:latin typeface="黑体" panose="02000500000000000000" charset="-122"/>
                          <a:ea typeface="黑体" panose="02000500000000000000" charset="-122"/>
                        </a:rPr>
                        <a:t>2.38</a:t>
                      </a:r>
                      <a:endParaRPr lang="en-US" altLang="en-US" sz="1200" b="0">
                        <a:solidFill>
                          <a:schemeClr val="bg1"/>
                        </a:solidFill>
                        <a:latin typeface="黑体" panose="02000500000000000000" charset="-122"/>
                        <a:ea typeface="黑体" panose="02000500000000000000" charset="-122"/>
                      </a:endParaRPr>
                    </a:p>
                  </a:txBody>
                  <a:tcPr marL="12700" marR="12700" marT="12700" vert="horz" anchor="ctr" anchorCtr="0">
                    <a:lnL w="9525">
                      <a:solidFill>
                        <a:schemeClr val="bg1"/>
                      </a:solidFill>
                      <a:prstDash val="solid"/>
                    </a:lnL>
                    <a:lnR w="9525">
                      <a:solidFill>
                        <a:schemeClr val="bg1"/>
                      </a:solidFill>
                      <a:prstDash val="solid"/>
                    </a:lnR>
                    <a:lnT w="9525">
                      <a:solidFill>
                        <a:schemeClr val="bg1"/>
                      </a:solidFill>
                      <a:prstDash val="solid"/>
                    </a:lnT>
                    <a:lnB w="9525">
                      <a:solidFill>
                        <a:schemeClr val="bg1"/>
                      </a:solidFill>
                      <a:prstDash val="solid"/>
                    </a:lnB>
                    <a:lnTlToBr>
                      <a:noFill/>
                    </a:lnTlToBr>
                    <a:lnBlToTr>
                      <a:noFill/>
                    </a:lnBlToTr>
                    <a:noFill/>
                  </a:tcPr>
                </a:tc>
                <a:tc>
                  <a:txBody>
                    <a:bodyPr/>
                    <a:p>
                      <a:pPr indent="0" algn="ctr">
                        <a:buNone/>
                      </a:pPr>
                      <a:r>
                        <a:rPr lang="en-US" sz="1200" b="0">
                          <a:solidFill>
                            <a:schemeClr val="bg1"/>
                          </a:solidFill>
                          <a:latin typeface="黑体" panose="02000500000000000000" charset="-122"/>
                          <a:ea typeface="黑体" panose="02000500000000000000" charset="-122"/>
                          <a:cs typeface="黑体" panose="02000500000000000000" charset="-122"/>
                          <a:sym typeface="+mn-ea"/>
                        </a:rPr>
                        <a:t>2022</a:t>
                      </a:r>
                      <a:r>
                        <a:rPr lang="zh-CN" altLang="en-US" sz="1200" b="0">
                          <a:solidFill>
                            <a:schemeClr val="bg1"/>
                          </a:solidFill>
                          <a:latin typeface="黑体" panose="02000500000000000000" charset="-122"/>
                          <a:ea typeface="黑体" panose="02000500000000000000" charset="-122"/>
                          <a:cs typeface="黑体" panose="02000500000000000000" charset="-122"/>
                          <a:sym typeface="+mn-ea"/>
                        </a:rPr>
                        <a:t>年</a:t>
                      </a:r>
                      <a:r>
                        <a:rPr lang="en-US" altLang="zh-CN" sz="1200" b="0">
                          <a:solidFill>
                            <a:schemeClr val="bg1"/>
                          </a:solidFill>
                          <a:latin typeface="黑体" panose="02000500000000000000" charset="-122"/>
                          <a:ea typeface="黑体" panose="02000500000000000000" charset="-122"/>
                          <a:cs typeface="黑体" panose="02000500000000000000" charset="-122"/>
                          <a:sym typeface="+mn-ea"/>
                        </a:rPr>
                        <a:t>2</a:t>
                      </a:r>
                      <a:r>
                        <a:rPr lang="zh-CN" altLang="en-US" sz="1200" b="0">
                          <a:solidFill>
                            <a:schemeClr val="bg1"/>
                          </a:solidFill>
                          <a:latin typeface="黑体" panose="02000500000000000000" charset="-122"/>
                          <a:ea typeface="黑体" panose="02000500000000000000" charset="-122"/>
                          <a:cs typeface="黑体" panose="02000500000000000000" charset="-122"/>
                          <a:sym typeface="+mn-ea"/>
                        </a:rPr>
                        <a:t>月</a:t>
                      </a:r>
                      <a:endParaRPr lang="zh-CN" altLang="en-US" sz="1200" b="0">
                        <a:solidFill>
                          <a:schemeClr val="bg1"/>
                        </a:solidFill>
                        <a:latin typeface="黑体" panose="02000500000000000000" charset="-122"/>
                        <a:ea typeface="黑体" panose="02000500000000000000" charset="-122"/>
                        <a:cs typeface="黑体" panose="02000500000000000000" charset="-122"/>
                        <a:sym typeface="+mn-ea"/>
                      </a:endParaRPr>
                    </a:p>
                  </a:txBody>
                  <a:tcPr marL="12700" marR="12700" marT="12700" vert="horz" anchor="ctr" anchorCtr="0">
                    <a:lnL w="9525">
                      <a:solidFill>
                        <a:schemeClr val="bg1"/>
                      </a:solidFill>
                      <a:prstDash val="solid"/>
                    </a:lnL>
                    <a:lnR w="9525">
                      <a:solidFill>
                        <a:schemeClr val="bg1"/>
                      </a:solidFill>
                      <a:prstDash val="solid"/>
                    </a:lnR>
                    <a:lnT w="9525">
                      <a:solidFill>
                        <a:schemeClr val="bg1"/>
                      </a:solidFill>
                      <a:prstDash val="solid"/>
                    </a:lnT>
                    <a:lnB w="9525">
                      <a:solidFill>
                        <a:schemeClr val="bg1"/>
                      </a:solidFill>
                      <a:prstDash val="solid"/>
                    </a:lnB>
                    <a:lnTlToBr>
                      <a:noFill/>
                    </a:lnTlToBr>
                    <a:lnBlToTr>
                      <a:noFill/>
                    </a:lnBlToTr>
                    <a:noFill/>
                  </a:tcPr>
                </a:tc>
              </a:tr>
              <a:tr h="248285">
                <a:tc>
                  <a:txBody>
                    <a:bodyPr/>
                    <a:p>
                      <a:pPr indent="0" algn="ctr">
                        <a:buNone/>
                      </a:pPr>
                      <a:r>
                        <a:rPr lang="en-US" sz="1200" b="0">
                          <a:solidFill>
                            <a:schemeClr val="bg1"/>
                          </a:solidFill>
                          <a:latin typeface="黑体" panose="02000500000000000000" charset="-122"/>
                          <a:ea typeface="黑体" panose="02000500000000000000" charset="-122"/>
                        </a:rPr>
                        <a:t>Glibc</a:t>
                      </a:r>
                      <a:endParaRPr lang="en-US" altLang="en-US" sz="1200" b="0">
                        <a:solidFill>
                          <a:schemeClr val="bg1"/>
                        </a:solidFill>
                        <a:latin typeface="黑体" panose="02000500000000000000" charset="-122"/>
                        <a:ea typeface="黑体" panose="02000500000000000000" charset="-122"/>
                      </a:endParaRPr>
                    </a:p>
                  </a:txBody>
                  <a:tcPr marL="12700" marR="12700" marT="12700" vert="horz" anchor="ctr" anchorCtr="0">
                    <a:lnL w="9525">
                      <a:solidFill>
                        <a:schemeClr val="bg1"/>
                      </a:solidFill>
                      <a:prstDash val="solid"/>
                    </a:lnL>
                    <a:lnR w="9525">
                      <a:solidFill>
                        <a:schemeClr val="bg1"/>
                      </a:solidFill>
                      <a:prstDash val="solid"/>
                    </a:lnR>
                    <a:lnT w="9525">
                      <a:solidFill>
                        <a:schemeClr val="bg1"/>
                      </a:solidFill>
                      <a:prstDash val="solid"/>
                    </a:lnT>
                    <a:lnB w="9525">
                      <a:solidFill>
                        <a:schemeClr val="bg1"/>
                      </a:solidFill>
                      <a:prstDash val="solid"/>
                    </a:lnB>
                    <a:lnTlToBr>
                      <a:noFill/>
                    </a:lnTlToBr>
                    <a:lnBlToTr>
                      <a:noFill/>
                    </a:lnBlToTr>
                    <a:noFill/>
                  </a:tcPr>
                </a:tc>
                <a:tc>
                  <a:txBody>
                    <a:bodyPr/>
                    <a:p>
                      <a:pPr indent="0" algn="ctr">
                        <a:buNone/>
                      </a:pPr>
                      <a:r>
                        <a:rPr lang="en-US" sz="1200" b="0">
                          <a:solidFill>
                            <a:schemeClr val="bg1"/>
                          </a:solidFill>
                          <a:latin typeface="黑体" panose="02000500000000000000" charset="-122"/>
                          <a:ea typeface="黑体" panose="02000500000000000000" charset="-122"/>
                        </a:rPr>
                        <a:t>2.36</a:t>
                      </a:r>
                      <a:endParaRPr lang="en-US" altLang="en-US" sz="1200" b="0">
                        <a:solidFill>
                          <a:schemeClr val="bg1"/>
                        </a:solidFill>
                        <a:latin typeface="黑体" panose="02000500000000000000" charset="-122"/>
                        <a:ea typeface="黑体" panose="02000500000000000000" charset="-122"/>
                      </a:endParaRPr>
                    </a:p>
                  </a:txBody>
                  <a:tcPr marL="12700" marR="12700" marT="12700" vert="horz" anchor="ctr" anchorCtr="0">
                    <a:lnL w="9525">
                      <a:solidFill>
                        <a:schemeClr val="bg1"/>
                      </a:solidFill>
                      <a:prstDash val="solid"/>
                    </a:lnL>
                    <a:lnR w="9525">
                      <a:solidFill>
                        <a:schemeClr val="bg1"/>
                      </a:solidFill>
                      <a:prstDash val="solid"/>
                    </a:lnR>
                    <a:lnT w="9525">
                      <a:solidFill>
                        <a:schemeClr val="bg1"/>
                      </a:solidFill>
                      <a:prstDash val="solid"/>
                    </a:lnT>
                    <a:lnB w="9525">
                      <a:solidFill>
                        <a:schemeClr val="bg1"/>
                      </a:solidFill>
                      <a:prstDash val="solid"/>
                    </a:lnB>
                    <a:lnTlToBr>
                      <a:noFill/>
                    </a:lnTlToBr>
                    <a:lnBlToTr>
                      <a:noFill/>
                    </a:lnBlToTr>
                    <a:noFill/>
                  </a:tcPr>
                </a:tc>
                <a:tc>
                  <a:txBody>
                    <a:bodyPr/>
                    <a:p>
                      <a:pPr indent="0" algn="ctr">
                        <a:buNone/>
                      </a:pPr>
                      <a:r>
                        <a:rPr lang="en-US" sz="1200" b="0">
                          <a:solidFill>
                            <a:schemeClr val="bg1"/>
                          </a:solidFill>
                          <a:latin typeface="黑体" panose="02000500000000000000" charset="-122"/>
                          <a:ea typeface="黑体" panose="02000500000000000000" charset="-122"/>
                          <a:cs typeface="黑体" panose="02000500000000000000" charset="-122"/>
                          <a:sym typeface="+mn-ea"/>
                        </a:rPr>
                        <a:t>2022</a:t>
                      </a:r>
                      <a:r>
                        <a:rPr lang="zh-CN" altLang="en-US" sz="1200" b="0">
                          <a:solidFill>
                            <a:schemeClr val="bg1"/>
                          </a:solidFill>
                          <a:latin typeface="黑体" panose="02000500000000000000" charset="-122"/>
                          <a:ea typeface="黑体" panose="02000500000000000000" charset="-122"/>
                          <a:cs typeface="黑体" panose="02000500000000000000" charset="-122"/>
                          <a:sym typeface="+mn-ea"/>
                        </a:rPr>
                        <a:t>年</a:t>
                      </a:r>
                      <a:r>
                        <a:rPr lang="en-US" altLang="zh-CN" sz="1200" b="0">
                          <a:solidFill>
                            <a:schemeClr val="bg1"/>
                          </a:solidFill>
                          <a:latin typeface="黑体" panose="02000500000000000000" charset="-122"/>
                          <a:ea typeface="黑体" panose="02000500000000000000" charset="-122"/>
                          <a:cs typeface="黑体" panose="02000500000000000000" charset="-122"/>
                          <a:sym typeface="+mn-ea"/>
                        </a:rPr>
                        <a:t>8</a:t>
                      </a:r>
                      <a:r>
                        <a:rPr lang="zh-CN" altLang="en-US" sz="1200" b="0">
                          <a:solidFill>
                            <a:schemeClr val="bg1"/>
                          </a:solidFill>
                          <a:latin typeface="黑体" panose="02000500000000000000" charset="-122"/>
                          <a:ea typeface="黑体" panose="02000500000000000000" charset="-122"/>
                          <a:cs typeface="黑体" panose="02000500000000000000" charset="-122"/>
                          <a:sym typeface="+mn-ea"/>
                        </a:rPr>
                        <a:t>月</a:t>
                      </a:r>
                      <a:endParaRPr lang="zh-CN" altLang="en-US" sz="1200" b="0">
                        <a:solidFill>
                          <a:schemeClr val="bg1"/>
                        </a:solidFill>
                        <a:latin typeface="黑体" panose="02000500000000000000" charset="-122"/>
                        <a:ea typeface="黑体" panose="02000500000000000000" charset="-122"/>
                        <a:cs typeface="黑体" panose="02000500000000000000" charset="-122"/>
                        <a:sym typeface="+mn-ea"/>
                      </a:endParaRPr>
                    </a:p>
                  </a:txBody>
                  <a:tcPr marL="12700" marR="12700" marT="12700" vert="horz" anchor="ctr" anchorCtr="0">
                    <a:lnL w="9525">
                      <a:solidFill>
                        <a:schemeClr val="bg1"/>
                      </a:solidFill>
                      <a:prstDash val="solid"/>
                    </a:lnL>
                    <a:lnR w="9525">
                      <a:solidFill>
                        <a:schemeClr val="bg1"/>
                      </a:solidFill>
                      <a:prstDash val="solid"/>
                    </a:lnR>
                    <a:lnT w="9525">
                      <a:solidFill>
                        <a:schemeClr val="bg1"/>
                      </a:solidFill>
                      <a:prstDash val="solid"/>
                    </a:lnT>
                    <a:lnB w="9525">
                      <a:solidFill>
                        <a:schemeClr val="bg1"/>
                      </a:solidFill>
                      <a:prstDash val="solid"/>
                    </a:lnB>
                    <a:lnTlToBr>
                      <a:noFill/>
                    </a:lnTlToBr>
                    <a:lnBlToTr>
                      <a:noFill/>
                    </a:lnBlToTr>
                    <a:noFill/>
                  </a:tcPr>
                </a:tc>
              </a:tr>
              <a:tr h="248285">
                <a:tc>
                  <a:txBody>
                    <a:bodyPr/>
                    <a:p>
                      <a:pPr indent="0" algn="ctr">
                        <a:buNone/>
                      </a:pPr>
                      <a:r>
                        <a:rPr lang="en-US" sz="1200" b="0">
                          <a:solidFill>
                            <a:schemeClr val="bg1"/>
                          </a:solidFill>
                          <a:latin typeface="黑体" panose="02000500000000000000" charset="-122"/>
                          <a:ea typeface="黑体" panose="02000500000000000000" charset="-122"/>
                        </a:rPr>
                        <a:t>QEMU</a:t>
                      </a:r>
                      <a:endParaRPr lang="en-US" altLang="en-US" sz="1200" b="0">
                        <a:solidFill>
                          <a:schemeClr val="bg1"/>
                        </a:solidFill>
                        <a:latin typeface="黑体" panose="02000500000000000000" charset="-122"/>
                        <a:ea typeface="黑体" panose="02000500000000000000" charset="-122"/>
                      </a:endParaRPr>
                    </a:p>
                  </a:txBody>
                  <a:tcPr marL="12700" marR="12700" marT="12700" vert="horz" anchor="ctr" anchorCtr="0">
                    <a:lnL w="9525">
                      <a:solidFill>
                        <a:schemeClr val="bg1"/>
                      </a:solidFill>
                      <a:prstDash val="solid"/>
                    </a:lnL>
                    <a:lnR w="9525">
                      <a:solidFill>
                        <a:schemeClr val="bg1"/>
                      </a:solidFill>
                      <a:prstDash val="solid"/>
                    </a:lnR>
                    <a:lnT w="9525">
                      <a:solidFill>
                        <a:schemeClr val="bg1"/>
                      </a:solidFill>
                      <a:prstDash val="solid"/>
                    </a:lnT>
                    <a:lnB w="9525">
                      <a:solidFill>
                        <a:schemeClr val="bg1"/>
                      </a:solidFill>
                      <a:prstDash val="solid"/>
                    </a:lnB>
                    <a:lnTlToBr>
                      <a:noFill/>
                    </a:lnTlToBr>
                    <a:lnBlToTr>
                      <a:noFill/>
                    </a:lnBlToTr>
                    <a:noFill/>
                  </a:tcPr>
                </a:tc>
                <a:tc>
                  <a:txBody>
                    <a:bodyPr/>
                    <a:p>
                      <a:pPr indent="0" algn="ctr">
                        <a:buNone/>
                      </a:pPr>
                      <a:r>
                        <a:rPr lang="en-US" sz="1200" b="0">
                          <a:solidFill>
                            <a:schemeClr val="bg1"/>
                          </a:solidFill>
                          <a:latin typeface="黑体" panose="02000500000000000000" charset="-122"/>
                          <a:ea typeface="黑体" panose="02000500000000000000" charset="-122"/>
                        </a:rPr>
                        <a:t>7.1</a:t>
                      </a:r>
                      <a:endParaRPr lang="en-US" altLang="en-US" sz="1200" b="0">
                        <a:solidFill>
                          <a:schemeClr val="bg1"/>
                        </a:solidFill>
                        <a:latin typeface="黑体" panose="02000500000000000000" charset="-122"/>
                        <a:ea typeface="黑体" panose="02000500000000000000" charset="-122"/>
                      </a:endParaRPr>
                    </a:p>
                  </a:txBody>
                  <a:tcPr marL="12700" marR="12700" marT="12700" vert="horz" anchor="ctr" anchorCtr="0">
                    <a:lnL w="9525">
                      <a:solidFill>
                        <a:schemeClr val="bg1"/>
                      </a:solidFill>
                      <a:prstDash val="solid"/>
                    </a:lnL>
                    <a:lnR w="9525">
                      <a:solidFill>
                        <a:schemeClr val="bg1"/>
                      </a:solidFill>
                      <a:prstDash val="solid"/>
                    </a:lnR>
                    <a:lnT w="9525">
                      <a:solidFill>
                        <a:schemeClr val="bg1"/>
                      </a:solidFill>
                      <a:prstDash val="solid"/>
                    </a:lnT>
                    <a:lnB w="9525">
                      <a:solidFill>
                        <a:schemeClr val="bg1"/>
                      </a:solidFill>
                      <a:prstDash val="solid"/>
                    </a:lnB>
                    <a:lnTlToBr>
                      <a:noFill/>
                    </a:lnTlToBr>
                    <a:lnBlToTr>
                      <a:noFill/>
                    </a:lnBlToTr>
                    <a:noFill/>
                  </a:tcPr>
                </a:tc>
                <a:tc>
                  <a:txBody>
                    <a:bodyPr/>
                    <a:p>
                      <a:pPr indent="0" algn="ctr">
                        <a:buNone/>
                      </a:pPr>
                      <a:r>
                        <a:rPr lang="en-US" sz="1200" b="0">
                          <a:solidFill>
                            <a:schemeClr val="bg1"/>
                          </a:solidFill>
                          <a:latin typeface="黑体" panose="02000500000000000000" charset="-122"/>
                          <a:ea typeface="黑体" panose="02000500000000000000" charset="-122"/>
                          <a:cs typeface="黑体" panose="02000500000000000000" charset="-122"/>
                          <a:sym typeface="+mn-ea"/>
                        </a:rPr>
                        <a:t>2022</a:t>
                      </a:r>
                      <a:r>
                        <a:rPr lang="zh-CN" altLang="en-US" sz="1200" b="0">
                          <a:solidFill>
                            <a:schemeClr val="bg1"/>
                          </a:solidFill>
                          <a:latin typeface="黑体" panose="02000500000000000000" charset="-122"/>
                          <a:ea typeface="黑体" panose="02000500000000000000" charset="-122"/>
                          <a:cs typeface="黑体" panose="02000500000000000000" charset="-122"/>
                          <a:sym typeface="+mn-ea"/>
                        </a:rPr>
                        <a:t>年</a:t>
                      </a:r>
                      <a:r>
                        <a:rPr lang="en-US" altLang="zh-CN" sz="1200" b="0">
                          <a:solidFill>
                            <a:schemeClr val="bg1"/>
                          </a:solidFill>
                          <a:latin typeface="黑体" panose="02000500000000000000" charset="-122"/>
                          <a:ea typeface="黑体" panose="02000500000000000000" charset="-122"/>
                          <a:cs typeface="黑体" panose="02000500000000000000" charset="-122"/>
                          <a:sym typeface="+mn-ea"/>
                        </a:rPr>
                        <a:t>8</a:t>
                      </a:r>
                      <a:r>
                        <a:rPr lang="zh-CN" altLang="en-US" sz="1200" b="0">
                          <a:solidFill>
                            <a:schemeClr val="bg1"/>
                          </a:solidFill>
                          <a:latin typeface="黑体" panose="02000500000000000000" charset="-122"/>
                          <a:ea typeface="黑体" panose="02000500000000000000" charset="-122"/>
                          <a:cs typeface="黑体" panose="02000500000000000000" charset="-122"/>
                          <a:sym typeface="+mn-ea"/>
                        </a:rPr>
                        <a:t>月</a:t>
                      </a:r>
                      <a:endParaRPr lang="zh-CN" altLang="en-US" sz="1200" b="0">
                        <a:solidFill>
                          <a:schemeClr val="bg1"/>
                        </a:solidFill>
                        <a:latin typeface="黑体" panose="02000500000000000000" charset="-122"/>
                        <a:ea typeface="黑体" panose="02000500000000000000" charset="-122"/>
                        <a:cs typeface="黑体" panose="02000500000000000000" charset="-122"/>
                        <a:sym typeface="+mn-ea"/>
                      </a:endParaRPr>
                    </a:p>
                  </a:txBody>
                  <a:tcPr marL="12700" marR="12700" marT="12700" vert="horz" anchor="ctr" anchorCtr="0">
                    <a:lnL w="9525">
                      <a:solidFill>
                        <a:schemeClr val="bg1"/>
                      </a:solidFill>
                      <a:prstDash val="solid"/>
                    </a:lnL>
                    <a:lnR w="9525">
                      <a:solidFill>
                        <a:schemeClr val="bg1"/>
                      </a:solidFill>
                      <a:prstDash val="solid"/>
                    </a:lnR>
                    <a:lnT w="9525">
                      <a:solidFill>
                        <a:schemeClr val="bg1"/>
                      </a:solidFill>
                      <a:prstDash val="solid"/>
                    </a:lnT>
                    <a:lnB w="9525">
                      <a:solidFill>
                        <a:schemeClr val="bg1"/>
                      </a:solidFill>
                      <a:prstDash val="solid"/>
                    </a:lnB>
                    <a:lnTlToBr>
                      <a:noFill/>
                    </a:lnTlToBr>
                    <a:lnBlToTr>
                      <a:noFill/>
                    </a:lnBlToTr>
                    <a:noFill/>
                  </a:tcPr>
                </a:tc>
              </a:tr>
              <a:tr h="248285">
                <a:tc>
                  <a:txBody>
                    <a:bodyPr/>
                    <a:p>
                      <a:pPr indent="0" algn="ctr">
                        <a:buNone/>
                      </a:pPr>
                      <a:r>
                        <a:rPr lang="en-US" sz="1200" b="0">
                          <a:solidFill>
                            <a:schemeClr val="bg1"/>
                          </a:solidFill>
                          <a:latin typeface="黑体" panose="02000500000000000000" charset="-122"/>
                          <a:ea typeface="黑体" panose="02000500000000000000" charset="-122"/>
                        </a:rPr>
                        <a:t>LLVM</a:t>
                      </a:r>
                      <a:endParaRPr lang="en-US" altLang="en-US" sz="1200" b="0">
                        <a:solidFill>
                          <a:schemeClr val="bg1"/>
                        </a:solidFill>
                        <a:latin typeface="黑体" panose="02000500000000000000" charset="-122"/>
                        <a:ea typeface="黑体" panose="02000500000000000000" charset="-122"/>
                      </a:endParaRPr>
                    </a:p>
                  </a:txBody>
                  <a:tcPr marL="12700" marR="12700" marT="12700" vert="horz" anchor="ctr" anchorCtr="0">
                    <a:lnL w="9525">
                      <a:solidFill>
                        <a:schemeClr val="bg1"/>
                      </a:solidFill>
                      <a:prstDash val="solid"/>
                    </a:lnL>
                    <a:lnR w="9525">
                      <a:solidFill>
                        <a:schemeClr val="bg1"/>
                      </a:solidFill>
                      <a:prstDash val="solid"/>
                    </a:lnR>
                    <a:lnT w="9525">
                      <a:solidFill>
                        <a:schemeClr val="bg1"/>
                      </a:solidFill>
                      <a:prstDash val="solid"/>
                    </a:lnT>
                    <a:lnB w="9525">
                      <a:solidFill>
                        <a:schemeClr val="bg1"/>
                      </a:solidFill>
                      <a:prstDash val="solid"/>
                    </a:lnB>
                    <a:lnTlToBr>
                      <a:noFill/>
                    </a:lnTlToBr>
                    <a:lnBlToTr>
                      <a:noFill/>
                    </a:lnBlToTr>
                    <a:noFill/>
                  </a:tcPr>
                </a:tc>
                <a:tc>
                  <a:txBody>
                    <a:bodyPr/>
                    <a:p>
                      <a:pPr indent="0" algn="ctr">
                        <a:buNone/>
                      </a:pPr>
                      <a:r>
                        <a:rPr lang="en-US" sz="1200" b="0">
                          <a:solidFill>
                            <a:schemeClr val="bg1"/>
                          </a:solidFill>
                          <a:latin typeface="黑体" panose="02000500000000000000" charset="-122"/>
                          <a:ea typeface="黑体" panose="02000500000000000000" charset="-122"/>
                        </a:rPr>
                        <a:t>16.0</a:t>
                      </a:r>
                      <a:endParaRPr lang="en-US" altLang="en-US" sz="1200" b="0">
                        <a:solidFill>
                          <a:schemeClr val="bg1"/>
                        </a:solidFill>
                        <a:latin typeface="黑体" panose="02000500000000000000" charset="-122"/>
                        <a:ea typeface="黑体" panose="02000500000000000000" charset="-122"/>
                      </a:endParaRPr>
                    </a:p>
                  </a:txBody>
                  <a:tcPr marL="12700" marR="12700" marT="12700" vert="horz" anchor="ctr" anchorCtr="0">
                    <a:lnL w="9525">
                      <a:solidFill>
                        <a:schemeClr val="bg1"/>
                      </a:solidFill>
                      <a:prstDash val="solid"/>
                    </a:lnL>
                    <a:lnR w="9525">
                      <a:solidFill>
                        <a:schemeClr val="bg1"/>
                      </a:solidFill>
                      <a:prstDash val="solid"/>
                    </a:lnR>
                    <a:lnT w="9525">
                      <a:solidFill>
                        <a:schemeClr val="bg1"/>
                      </a:solidFill>
                      <a:prstDash val="solid"/>
                    </a:lnT>
                    <a:lnB w="9525">
                      <a:solidFill>
                        <a:schemeClr val="bg1"/>
                      </a:solidFill>
                      <a:prstDash val="solid"/>
                    </a:lnB>
                    <a:lnTlToBr>
                      <a:noFill/>
                    </a:lnTlToBr>
                    <a:lnBlToTr>
                      <a:noFill/>
                    </a:lnBlToTr>
                    <a:noFill/>
                  </a:tcPr>
                </a:tc>
                <a:tc>
                  <a:txBody>
                    <a:bodyPr/>
                    <a:p>
                      <a:pPr indent="0" algn="ctr">
                        <a:buNone/>
                      </a:pPr>
                      <a:r>
                        <a:rPr lang="en-US" sz="1200" b="0">
                          <a:solidFill>
                            <a:schemeClr val="bg1"/>
                          </a:solidFill>
                          <a:latin typeface="黑体" panose="02000500000000000000" charset="-122"/>
                          <a:ea typeface="黑体" panose="02000500000000000000" charset="-122"/>
                          <a:cs typeface="黑体" panose="02000500000000000000" charset="-122"/>
                          <a:sym typeface="+mn-ea"/>
                        </a:rPr>
                        <a:t>2023</a:t>
                      </a:r>
                      <a:r>
                        <a:rPr lang="zh-CN" altLang="en-US" sz="1200" b="0">
                          <a:solidFill>
                            <a:schemeClr val="bg1"/>
                          </a:solidFill>
                          <a:latin typeface="黑体" panose="02000500000000000000" charset="-122"/>
                          <a:ea typeface="黑体" panose="02000500000000000000" charset="-122"/>
                          <a:cs typeface="黑体" panose="02000500000000000000" charset="-122"/>
                          <a:sym typeface="+mn-ea"/>
                        </a:rPr>
                        <a:t>年</a:t>
                      </a:r>
                      <a:r>
                        <a:rPr lang="en-US" altLang="zh-CN" sz="1200" b="0">
                          <a:solidFill>
                            <a:schemeClr val="bg1"/>
                          </a:solidFill>
                          <a:latin typeface="黑体" panose="02000500000000000000" charset="-122"/>
                          <a:ea typeface="黑体" panose="02000500000000000000" charset="-122"/>
                          <a:cs typeface="黑体" panose="02000500000000000000" charset="-122"/>
                          <a:sym typeface="+mn-ea"/>
                        </a:rPr>
                        <a:t>3</a:t>
                      </a:r>
                      <a:r>
                        <a:rPr lang="zh-CN" altLang="en-US" sz="1200" b="0">
                          <a:solidFill>
                            <a:schemeClr val="bg1"/>
                          </a:solidFill>
                          <a:latin typeface="黑体" panose="02000500000000000000" charset="-122"/>
                          <a:ea typeface="黑体" panose="02000500000000000000" charset="-122"/>
                          <a:cs typeface="黑体" panose="02000500000000000000" charset="-122"/>
                          <a:sym typeface="+mn-ea"/>
                        </a:rPr>
                        <a:t>月</a:t>
                      </a:r>
                      <a:endParaRPr lang="zh-CN" altLang="en-US" sz="1200" b="0">
                        <a:solidFill>
                          <a:schemeClr val="bg1"/>
                        </a:solidFill>
                        <a:latin typeface="黑体" panose="02000500000000000000" charset="-122"/>
                        <a:ea typeface="黑体" panose="02000500000000000000" charset="-122"/>
                        <a:cs typeface="黑体" panose="02000500000000000000" charset="-122"/>
                        <a:sym typeface="+mn-ea"/>
                      </a:endParaRPr>
                    </a:p>
                  </a:txBody>
                  <a:tcPr marL="12700" marR="12700" marT="12700" vert="horz" anchor="ctr" anchorCtr="0">
                    <a:lnL w="9525">
                      <a:solidFill>
                        <a:schemeClr val="bg1"/>
                      </a:solidFill>
                      <a:prstDash val="solid"/>
                    </a:lnL>
                    <a:lnR w="9525">
                      <a:solidFill>
                        <a:schemeClr val="bg1"/>
                      </a:solidFill>
                      <a:prstDash val="solid"/>
                    </a:lnR>
                    <a:lnT w="9525">
                      <a:solidFill>
                        <a:schemeClr val="bg1"/>
                      </a:solidFill>
                      <a:prstDash val="solid"/>
                    </a:lnT>
                    <a:lnB w="9525">
                      <a:solidFill>
                        <a:schemeClr val="bg1"/>
                      </a:solidFill>
                      <a:prstDash val="solid"/>
                    </a:lnB>
                    <a:lnTlToBr>
                      <a:noFill/>
                    </a:lnTlToBr>
                    <a:lnBlToTr>
                      <a:noFill/>
                    </a:lnBlToTr>
                    <a:noFill/>
                  </a:tcPr>
                </a:tc>
              </a:tr>
              <a:tr h="248920">
                <a:tc>
                  <a:txBody>
                    <a:bodyPr/>
                    <a:p>
                      <a:pPr indent="0" algn="ctr">
                        <a:buNone/>
                      </a:pPr>
                      <a:r>
                        <a:rPr lang="en-US" sz="1200" b="0">
                          <a:solidFill>
                            <a:schemeClr val="bg1"/>
                          </a:solidFill>
                          <a:latin typeface="黑体" panose="02000500000000000000" charset="-122"/>
                          <a:ea typeface="黑体" panose="02000500000000000000" charset="-122"/>
                        </a:rPr>
                        <a:t>Golang</a:t>
                      </a:r>
                      <a:endParaRPr lang="en-US" altLang="en-US" sz="1200" b="0">
                        <a:solidFill>
                          <a:schemeClr val="bg1"/>
                        </a:solidFill>
                        <a:latin typeface="黑体" panose="02000500000000000000" charset="-122"/>
                        <a:ea typeface="黑体" panose="02000500000000000000" charset="-122"/>
                      </a:endParaRPr>
                    </a:p>
                  </a:txBody>
                  <a:tcPr marL="12700" marR="12700" marT="12700" vert="horz" anchor="ctr" anchorCtr="0">
                    <a:lnL w="9525">
                      <a:solidFill>
                        <a:schemeClr val="bg1"/>
                      </a:solidFill>
                      <a:prstDash val="solid"/>
                    </a:lnL>
                    <a:lnR w="9525">
                      <a:solidFill>
                        <a:schemeClr val="bg1"/>
                      </a:solidFill>
                      <a:prstDash val="solid"/>
                    </a:lnR>
                    <a:lnT w="9525">
                      <a:solidFill>
                        <a:schemeClr val="bg1"/>
                      </a:solidFill>
                      <a:prstDash val="solid"/>
                    </a:lnT>
                    <a:lnB w="9525">
                      <a:solidFill>
                        <a:schemeClr val="bg1"/>
                      </a:solidFill>
                      <a:prstDash val="solid"/>
                    </a:lnB>
                    <a:lnTlToBr>
                      <a:noFill/>
                    </a:lnTlToBr>
                    <a:lnBlToTr>
                      <a:noFill/>
                    </a:lnBlToTr>
                    <a:noFill/>
                  </a:tcPr>
                </a:tc>
                <a:tc>
                  <a:txBody>
                    <a:bodyPr/>
                    <a:p>
                      <a:pPr indent="0" algn="ctr">
                        <a:buNone/>
                      </a:pPr>
                      <a:r>
                        <a:rPr lang="en-US" sz="1200" b="0">
                          <a:solidFill>
                            <a:schemeClr val="bg1"/>
                          </a:solidFill>
                          <a:latin typeface="黑体" panose="02000500000000000000" charset="-122"/>
                          <a:ea typeface="黑体" panose="02000500000000000000" charset="-122"/>
                        </a:rPr>
                        <a:t>1.19</a:t>
                      </a:r>
                      <a:endParaRPr lang="en-US" altLang="en-US" sz="1200" b="0">
                        <a:solidFill>
                          <a:schemeClr val="bg1"/>
                        </a:solidFill>
                        <a:latin typeface="黑体" panose="02000500000000000000" charset="-122"/>
                        <a:ea typeface="黑体" panose="02000500000000000000" charset="-122"/>
                      </a:endParaRPr>
                    </a:p>
                  </a:txBody>
                  <a:tcPr marL="12700" marR="12700" marT="12700" vert="horz" anchor="ctr" anchorCtr="0">
                    <a:lnL w="9525">
                      <a:solidFill>
                        <a:schemeClr val="bg1"/>
                      </a:solidFill>
                      <a:prstDash val="solid"/>
                    </a:lnL>
                    <a:lnR w="9525">
                      <a:solidFill>
                        <a:schemeClr val="bg1"/>
                      </a:solidFill>
                      <a:prstDash val="solid"/>
                    </a:lnR>
                    <a:lnT w="9525">
                      <a:solidFill>
                        <a:schemeClr val="bg1"/>
                      </a:solidFill>
                      <a:prstDash val="solid"/>
                    </a:lnT>
                    <a:lnB w="9525">
                      <a:solidFill>
                        <a:schemeClr val="bg1"/>
                      </a:solidFill>
                      <a:prstDash val="solid"/>
                    </a:lnB>
                    <a:lnTlToBr>
                      <a:noFill/>
                    </a:lnTlToBr>
                    <a:lnBlToTr>
                      <a:noFill/>
                    </a:lnBlToTr>
                    <a:noFill/>
                  </a:tcPr>
                </a:tc>
                <a:tc>
                  <a:txBody>
                    <a:bodyPr/>
                    <a:p>
                      <a:pPr indent="0" algn="ctr">
                        <a:buNone/>
                      </a:pPr>
                      <a:r>
                        <a:rPr lang="en-US" sz="1200" b="0">
                          <a:solidFill>
                            <a:schemeClr val="bg1"/>
                          </a:solidFill>
                          <a:latin typeface="黑体" panose="02000500000000000000" charset="-122"/>
                          <a:ea typeface="黑体" panose="02000500000000000000" charset="-122"/>
                          <a:cs typeface="黑体" panose="02000500000000000000" charset="-122"/>
                          <a:sym typeface="+mn-ea"/>
                        </a:rPr>
                        <a:t>2022</a:t>
                      </a:r>
                      <a:r>
                        <a:rPr lang="zh-CN" altLang="en-US" sz="1200" b="0">
                          <a:solidFill>
                            <a:schemeClr val="bg1"/>
                          </a:solidFill>
                          <a:latin typeface="黑体" panose="02000500000000000000" charset="-122"/>
                          <a:ea typeface="黑体" panose="02000500000000000000" charset="-122"/>
                          <a:cs typeface="黑体" panose="02000500000000000000" charset="-122"/>
                          <a:sym typeface="+mn-ea"/>
                        </a:rPr>
                        <a:t>年</a:t>
                      </a:r>
                      <a:r>
                        <a:rPr lang="en-US" altLang="zh-CN" sz="1200" b="0">
                          <a:solidFill>
                            <a:schemeClr val="bg1"/>
                          </a:solidFill>
                          <a:latin typeface="黑体" panose="02000500000000000000" charset="-122"/>
                          <a:ea typeface="黑体" panose="02000500000000000000" charset="-122"/>
                          <a:cs typeface="黑体" panose="02000500000000000000" charset="-122"/>
                          <a:sym typeface="+mn-ea"/>
                        </a:rPr>
                        <a:t>8</a:t>
                      </a:r>
                      <a:r>
                        <a:rPr lang="zh-CN" altLang="en-US" sz="1200" b="0">
                          <a:solidFill>
                            <a:schemeClr val="bg1"/>
                          </a:solidFill>
                          <a:latin typeface="黑体" panose="02000500000000000000" charset="-122"/>
                          <a:ea typeface="黑体" panose="02000500000000000000" charset="-122"/>
                          <a:cs typeface="黑体" panose="02000500000000000000" charset="-122"/>
                          <a:sym typeface="+mn-ea"/>
                        </a:rPr>
                        <a:t>月</a:t>
                      </a:r>
                      <a:endParaRPr lang="zh-CN" altLang="en-US" sz="1200" b="0">
                        <a:solidFill>
                          <a:schemeClr val="bg1"/>
                        </a:solidFill>
                        <a:latin typeface="黑体" panose="02000500000000000000" charset="-122"/>
                        <a:ea typeface="黑体" panose="02000500000000000000" charset="-122"/>
                        <a:cs typeface="黑体" panose="02000500000000000000" charset="-122"/>
                        <a:sym typeface="+mn-ea"/>
                      </a:endParaRPr>
                    </a:p>
                  </a:txBody>
                  <a:tcPr marL="12700" marR="12700" marT="12700" vert="horz" anchor="ctr" anchorCtr="0">
                    <a:lnL w="9525">
                      <a:solidFill>
                        <a:schemeClr val="bg1"/>
                      </a:solidFill>
                      <a:prstDash val="solid"/>
                    </a:lnL>
                    <a:lnR w="9525">
                      <a:solidFill>
                        <a:schemeClr val="bg1"/>
                      </a:solidFill>
                      <a:prstDash val="solid"/>
                    </a:lnR>
                    <a:lnT w="9525">
                      <a:solidFill>
                        <a:schemeClr val="bg1"/>
                      </a:solidFill>
                      <a:prstDash val="solid"/>
                    </a:lnT>
                    <a:lnB w="9525">
                      <a:solidFill>
                        <a:schemeClr val="bg1"/>
                      </a:solidFill>
                      <a:prstDash val="solid"/>
                    </a:lnB>
                    <a:lnTlToBr>
                      <a:noFill/>
                    </a:lnTlToBr>
                    <a:lnBlToTr>
                      <a:noFill/>
                    </a:lnBlToTr>
                    <a:noFill/>
                  </a:tcPr>
                </a:tc>
              </a:tr>
              <a:tr h="248285">
                <a:tc>
                  <a:txBody>
                    <a:bodyPr/>
                    <a:p>
                      <a:pPr indent="0" algn="ctr">
                        <a:buNone/>
                      </a:pPr>
                      <a:r>
                        <a:rPr lang="en-US" sz="1200" b="0">
                          <a:solidFill>
                            <a:schemeClr val="bg1"/>
                          </a:solidFill>
                          <a:latin typeface="黑体" panose="02000500000000000000" charset="-122"/>
                          <a:ea typeface="黑体" panose="02000500000000000000" charset="-122"/>
                        </a:rPr>
                        <a:t>Rust</a:t>
                      </a:r>
                      <a:endParaRPr lang="en-US" altLang="en-US" sz="1200" b="0">
                        <a:solidFill>
                          <a:schemeClr val="bg1"/>
                        </a:solidFill>
                        <a:latin typeface="黑体" panose="02000500000000000000" charset="-122"/>
                        <a:ea typeface="黑体" panose="02000500000000000000" charset="-122"/>
                      </a:endParaRPr>
                    </a:p>
                  </a:txBody>
                  <a:tcPr marL="12700" marR="12700" marT="12700" vert="horz" anchor="ctr" anchorCtr="0">
                    <a:lnL w="9525">
                      <a:solidFill>
                        <a:schemeClr val="bg1"/>
                      </a:solidFill>
                      <a:prstDash val="solid"/>
                    </a:lnL>
                    <a:lnR w="9525">
                      <a:solidFill>
                        <a:schemeClr val="bg1"/>
                      </a:solidFill>
                      <a:prstDash val="solid"/>
                    </a:lnR>
                    <a:lnT w="9525">
                      <a:solidFill>
                        <a:schemeClr val="bg1"/>
                      </a:solidFill>
                      <a:prstDash val="solid"/>
                    </a:lnT>
                    <a:lnB w="9525">
                      <a:solidFill>
                        <a:schemeClr val="bg1"/>
                      </a:solidFill>
                      <a:prstDash val="solid"/>
                    </a:lnB>
                    <a:lnTlToBr>
                      <a:noFill/>
                    </a:lnTlToBr>
                    <a:lnBlToTr>
                      <a:noFill/>
                    </a:lnBlToTr>
                    <a:noFill/>
                  </a:tcPr>
                </a:tc>
                <a:tc>
                  <a:txBody>
                    <a:bodyPr/>
                    <a:p>
                      <a:pPr indent="0" algn="ctr">
                        <a:buNone/>
                      </a:pPr>
                      <a:r>
                        <a:rPr lang="en-US" sz="1200" b="0">
                          <a:solidFill>
                            <a:schemeClr val="bg1"/>
                          </a:solidFill>
                          <a:latin typeface="黑体" panose="02000500000000000000" charset="-122"/>
                          <a:ea typeface="黑体" panose="02000500000000000000" charset="-122"/>
                        </a:rPr>
                        <a:t>1.71</a:t>
                      </a:r>
                      <a:endParaRPr lang="en-US" altLang="en-US" sz="1200" b="0">
                        <a:solidFill>
                          <a:schemeClr val="bg1"/>
                        </a:solidFill>
                        <a:latin typeface="黑体" panose="02000500000000000000" charset="-122"/>
                        <a:ea typeface="黑体" panose="02000500000000000000" charset="-122"/>
                      </a:endParaRPr>
                    </a:p>
                  </a:txBody>
                  <a:tcPr marL="12700" marR="12700" marT="12700" vert="horz" anchor="ctr" anchorCtr="0">
                    <a:lnL w="9525">
                      <a:solidFill>
                        <a:schemeClr val="bg1"/>
                      </a:solidFill>
                      <a:prstDash val="solid"/>
                    </a:lnL>
                    <a:lnR w="9525">
                      <a:solidFill>
                        <a:schemeClr val="bg1"/>
                      </a:solidFill>
                      <a:prstDash val="solid"/>
                    </a:lnR>
                    <a:lnT w="9525">
                      <a:solidFill>
                        <a:schemeClr val="bg1"/>
                      </a:solidFill>
                      <a:prstDash val="solid"/>
                    </a:lnT>
                    <a:lnB w="9525">
                      <a:solidFill>
                        <a:schemeClr val="bg1"/>
                      </a:solidFill>
                      <a:prstDash val="solid"/>
                    </a:lnB>
                    <a:lnTlToBr>
                      <a:noFill/>
                    </a:lnTlToBr>
                    <a:lnBlToTr>
                      <a:noFill/>
                    </a:lnBlToTr>
                    <a:noFill/>
                  </a:tcPr>
                </a:tc>
                <a:tc>
                  <a:txBody>
                    <a:bodyPr/>
                    <a:p>
                      <a:pPr indent="0" algn="ctr">
                        <a:buNone/>
                      </a:pPr>
                      <a:r>
                        <a:rPr lang="en-US" sz="1200" b="0">
                          <a:solidFill>
                            <a:schemeClr val="bg1"/>
                          </a:solidFill>
                          <a:latin typeface="黑体" panose="02000500000000000000" charset="-122"/>
                          <a:ea typeface="黑体" panose="02000500000000000000" charset="-122"/>
                          <a:cs typeface="黑体" panose="02000500000000000000" charset="-122"/>
                          <a:sym typeface="+mn-ea"/>
                        </a:rPr>
                        <a:t>2023</a:t>
                      </a:r>
                      <a:r>
                        <a:rPr lang="zh-CN" altLang="en-US" sz="1200" b="0">
                          <a:solidFill>
                            <a:schemeClr val="bg1"/>
                          </a:solidFill>
                          <a:latin typeface="黑体" panose="02000500000000000000" charset="-122"/>
                          <a:ea typeface="黑体" panose="02000500000000000000" charset="-122"/>
                          <a:cs typeface="黑体" panose="02000500000000000000" charset="-122"/>
                          <a:sym typeface="+mn-ea"/>
                        </a:rPr>
                        <a:t>年</a:t>
                      </a:r>
                      <a:r>
                        <a:rPr lang="en-US" altLang="zh-CN" sz="1200" b="0">
                          <a:solidFill>
                            <a:schemeClr val="bg1"/>
                          </a:solidFill>
                          <a:latin typeface="黑体" panose="02000500000000000000" charset="-122"/>
                          <a:ea typeface="黑体" panose="02000500000000000000" charset="-122"/>
                          <a:cs typeface="黑体" panose="02000500000000000000" charset="-122"/>
                          <a:sym typeface="+mn-ea"/>
                        </a:rPr>
                        <a:t>7</a:t>
                      </a:r>
                      <a:r>
                        <a:rPr lang="zh-CN" altLang="en-US" sz="1200" b="0">
                          <a:solidFill>
                            <a:schemeClr val="bg1"/>
                          </a:solidFill>
                          <a:latin typeface="黑体" panose="02000500000000000000" charset="-122"/>
                          <a:ea typeface="黑体" panose="02000500000000000000" charset="-122"/>
                          <a:cs typeface="黑体" panose="02000500000000000000" charset="-122"/>
                          <a:sym typeface="+mn-ea"/>
                        </a:rPr>
                        <a:t>月</a:t>
                      </a:r>
                      <a:endParaRPr lang="zh-CN" altLang="en-US" sz="1200" b="0">
                        <a:solidFill>
                          <a:schemeClr val="bg1"/>
                        </a:solidFill>
                        <a:latin typeface="黑体" panose="02000500000000000000" charset="-122"/>
                        <a:ea typeface="黑体" panose="02000500000000000000" charset="-122"/>
                        <a:cs typeface="黑体" panose="02000500000000000000" charset="-122"/>
                        <a:sym typeface="+mn-ea"/>
                      </a:endParaRPr>
                    </a:p>
                  </a:txBody>
                  <a:tcPr marL="12700" marR="12700" marT="12700" vert="horz" anchor="ctr" anchorCtr="0">
                    <a:lnL w="9525">
                      <a:solidFill>
                        <a:schemeClr val="bg1"/>
                      </a:solidFill>
                      <a:prstDash val="solid"/>
                    </a:lnL>
                    <a:lnR w="9525">
                      <a:solidFill>
                        <a:schemeClr val="bg1"/>
                      </a:solidFill>
                      <a:prstDash val="solid"/>
                    </a:lnR>
                    <a:lnT w="9525">
                      <a:solidFill>
                        <a:schemeClr val="bg1"/>
                      </a:solidFill>
                      <a:prstDash val="solid"/>
                    </a:lnT>
                    <a:lnB w="9525">
                      <a:solidFill>
                        <a:schemeClr val="bg1"/>
                      </a:solidFill>
                      <a:prstDash val="solid"/>
                    </a:lnB>
                    <a:lnTlToBr>
                      <a:noFill/>
                    </a:lnTlToBr>
                    <a:lnBlToTr>
                      <a:noFill/>
                    </a:lnBlToTr>
                    <a:noFill/>
                  </a:tcPr>
                </a:tc>
              </a:tr>
              <a:tr h="248285">
                <a:tc>
                  <a:txBody>
                    <a:bodyPr/>
                    <a:p>
                      <a:pPr indent="0" algn="ctr">
                        <a:buNone/>
                      </a:pPr>
                      <a:r>
                        <a:rPr lang="en-US" sz="1200" b="0">
                          <a:solidFill>
                            <a:schemeClr val="bg1"/>
                          </a:solidFill>
                          <a:latin typeface="黑体" panose="02000500000000000000" charset="-122"/>
                          <a:ea typeface="黑体" panose="02000500000000000000" charset="-122"/>
                        </a:rPr>
                        <a:t>.Net</a:t>
                      </a:r>
                      <a:endParaRPr lang="en-US" altLang="en-US" sz="1200" b="0">
                        <a:solidFill>
                          <a:schemeClr val="bg1"/>
                        </a:solidFill>
                        <a:latin typeface="黑体" panose="02000500000000000000" charset="-122"/>
                        <a:ea typeface="黑体" panose="02000500000000000000" charset="-122"/>
                      </a:endParaRPr>
                    </a:p>
                  </a:txBody>
                  <a:tcPr marL="12700" marR="12700" marT="12700" vert="horz" anchor="ctr" anchorCtr="0">
                    <a:lnL w="9525">
                      <a:solidFill>
                        <a:schemeClr val="bg1"/>
                      </a:solidFill>
                      <a:prstDash val="solid"/>
                    </a:lnL>
                    <a:lnR w="9525">
                      <a:solidFill>
                        <a:schemeClr val="bg1"/>
                      </a:solidFill>
                      <a:prstDash val="solid"/>
                    </a:lnR>
                    <a:lnT w="9525">
                      <a:solidFill>
                        <a:schemeClr val="bg1"/>
                      </a:solidFill>
                      <a:prstDash val="solid"/>
                    </a:lnT>
                    <a:lnB w="9525">
                      <a:solidFill>
                        <a:schemeClr val="bg1"/>
                      </a:solidFill>
                      <a:prstDash val="solid"/>
                    </a:lnB>
                    <a:lnTlToBr>
                      <a:noFill/>
                    </a:lnTlToBr>
                    <a:lnBlToTr>
                      <a:noFill/>
                    </a:lnBlToTr>
                    <a:noFill/>
                  </a:tcPr>
                </a:tc>
                <a:tc>
                  <a:txBody>
                    <a:bodyPr/>
                    <a:p>
                      <a:pPr indent="0" algn="ctr">
                        <a:buNone/>
                      </a:pPr>
                      <a:r>
                        <a:rPr lang="en-US" sz="1200" b="0">
                          <a:solidFill>
                            <a:schemeClr val="bg1"/>
                          </a:solidFill>
                          <a:latin typeface="黑体" panose="02000500000000000000" charset="-122"/>
                          <a:ea typeface="黑体" panose="02000500000000000000" charset="-122"/>
                        </a:rPr>
                        <a:t>7.0</a:t>
                      </a:r>
                      <a:endParaRPr lang="en-US" altLang="en-US" sz="1200" b="0">
                        <a:solidFill>
                          <a:schemeClr val="bg1"/>
                        </a:solidFill>
                        <a:latin typeface="黑体" panose="02000500000000000000" charset="-122"/>
                        <a:ea typeface="黑体" panose="02000500000000000000" charset="-122"/>
                      </a:endParaRPr>
                    </a:p>
                  </a:txBody>
                  <a:tcPr marL="12700" marR="12700" marT="12700" vert="horz" anchor="ctr" anchorCtr="0">
                    <a:lnL w="9525">
                      <a:solidFill>
                        <a:schemeClr val="bg1"/>
                      </a:solidFill>
                      <a:prstDash val="solid"/>
                    </a:lnL>
                    <a:lnR w="9525">
                      <a:solidFill>
                        <a:schemeClr val="bg1"/>
                      </a:solidFill>
                      <a:prstDash val="solid"/>
                    </a:lnR>
                    <a:lnT w="9525">
                      <a:solidFill>
                        <a:schemeClr val="bg1"/>
                      </a:solidFill>
                      <a:prstDash val="solid"/>
                    </a:lnT>
                    <a:lnB w="9525">
                      <a:solidFill>
                        <a:schemeClr val="bg1"/>
                      </a:solidFill>
                      <a:prstDash val="solid"/>
                    </a:lnB>
                    <a:lnTlToBr>
                      <a:noFill/>
                    </a:lnTlToBr>
                    <a:lnBlToTr>
                      <a:noFill/>
                    </a:lnBlToTr>
                    <a:noFill/>
                  </a:tcPr>
                </a:tc>
                <a:tc>
                  <a:txBody>
                    <a:bodyPr/>
                    <a:p>
                      <a:pPr indent="0" algn="ctr">
                        <a:buNone/>
                      </a:pPr>
                      <a:r>
                        <a:rPr lang="en-US" sz="1200" b="0">
                          <a:solidFill>
                            <a:schemeClr val="bg1"/>
                          </a:solidFill>
                          <a:latin typeface="黑体" panose="02000500000000000000" charset="-122"/>
                          <a:ea typeface="黑体" panose="02000500000000000000" charset="-122"/>
                          <a:cs typeface="黑体" panose="02000500000000000000" charset="-122"/>
                          <a:sym typeface="+mn-ea"/>
                        </a:rPr>
                        <a:t>2022</a:t>
                      </a:r>
                      <a:r>
                        <a:rPr lang="zh-CN" altLang="en-US" sz="1200" b="0">
                          <a:solidFill>
                            <a:schemeClr val="bg1"/>
                          </a:solidFill>
                          <a:latin typeface="黑体" panose="02000500000000000000" charset="-122"/>
                          <a:ea typeface="黑体" panose="02000500000000000000" charset="-122"/>
                          <a:cs typeface="黑体" panose="02000500000000000000" charset="-122"/>
                          <a:sym typeface="+mn-ea"/>
                        </a:rPr>
                        <a:t>年</a:t>
                      </a:r>
                      <a:r>
                        <a:rPr lang="en-US" altLang="zh-CN" sz="1200" b="0">
                          <a:solidFill>
                            <a:schemeClr val="bg1"/>
                          </a:solidFill>
                          <a:latin typeface="黑体" panose="02000500000000000000" charset="-122"/>
                          <a:ea typeface="黑体" panose="02000500000000000000" charset="-122"/>
                          <a:cs typeface="黑体" panose="02000500000000000000" charset="-122"/>
                          <a:sym typeface="+mn-ea"/>
                        </a:rPr>
                        <a:t>4</a:t>
                      </a:r>
                      <a:r>
                        <a:rPr lang="zh-CN" altLang="en-US" sz="1200" b="0">
                          <a:solidFill>
                            <a:schemeClr val="bg1"/>
                          </a:solidFill>
                          <a:latin typeface="黑体" panose="02000500000000000000" charset="-122"/>
                          <a:ea typeface="黑体" panose="02000500000000000000" charset="-122"/>
                          <a:cs typeface="黑体" panose="02000500000000000000" charset="-122"/>
                          <a:sym typeface="+mn-ea"/>
                        </a:rPr>
                        <a:t>月</a:t>
                      </a:r>
                      <a:endParaRPr lang="zh-CN" altLang="en-US" sz="1200" b="0">
                        <a:solidFill>
                          <a:schemeClr val="bg1"/>
                        </a:solidFill>
                        <a:latin typeface="黑体" panose="02000500000000000000" charset="-122"/>
                        <a:ea typeface="黑体" panose="02000500000000000000" charset="-122"/>
                        <a:cs typeface="黑体" panose="02000500000000000000" charset="-122"/>
                        <a:sym typeface="+mn-ea"/>
                      </a:endParaRPr>
                    </a:p>
                  </a:txBody>
                  <a:tcPr marL="12700" marR="12700" marT="12700" vert="horz" anchor="ctr" anchorCtr="0">
                    <a:lnL w="9525">
                      <a:solidFill>
                        <a:schemeClr val="bg1"/>
                      </a:solidFill>
                      <a:prstDash val="solid"/>
                    </a:lnL>
                    <a:lnR w="9525">
                      <a:solidFill>
                        <a:schemeClr val="bg1"/>
                      </a:solidFill>
                      <a:prstDash val="solid"/>
                    </a:lnR>
                    <a:lnT w="9525">
                      <a:solidFill>
                        <a:schemeClr val="bg1"/>
                      </a:solidFill>
                      <a:prstDash val="solid"/>
                    </a:lnT>
                    <a:lnB w="9525">
                      <a:solidFill>
                        <a:schemeClr val="bg1"/>
                      </a:solidFill>
                      <a:prstDash val="solid"/>
                    </a:lnB>
                    <a:lnTlToBr>
                      <a:noFill/>
                    </a:lnTlToBr>
                    <a:lnBlToTr>
                      <a:noFill/>
                    </a:lnBlToTr>
                    <a:noFill/>
                  </a:tcPr>
                </a:tc>
              </a:tr>
              <a:tr h="248920">
                <a:tc>
                  <a:txBody>
                    <a:bodyPr/>
                    <a:p>
                      <a:pPr indent="0" algn="ctr">
                        <a:buNone/>
                      </a:pPr>
                      <a:r>
                        <a:rPr lang="en-US" sz="1200" b="0">
                          <a:solidFill>
                            <a:schemeClr val="bg1"/>
                          </a:solidFill>
                          <a:latin typeface="黑体" panose="02000500000000000000" charset="-122"/>
                          <a:ea typeface="黑体" panose="02000500000000000000" charset="-122"/>
                        </a:rPr>
                        <a:t>V8</a:t>
                      </a:r>
                      <a:endParaRPr lang="en-US" altLang="en-US" sz="1200" b="0">
                        <a:solidFill>
                          <a:schemeClr val="bg1"/>
                        </a:solidFill>
                        <a:latin typeface="黑体" panose="02000500000000000000" charset="-122"/>
                        <a:ea typeface="黑体" panose="02000500000000000000" charset="-122"/>
                      </a:endParaRPr>
                    </a:p>
                  </a:txBody>
                  <a:tcPr marL="12700" marR="12700" marT="12700" vert="horz" anchor="ctr" anchorCtr="0">
                    <a:lnL w="9525">
                      <a:solidFill>
                        <a:schemeClr val="bg1"/>
                      </a:solidFill>
                      <a:prstDash val="solid"/>
                    </a:lnL>
                    <a:lnR w="9525">
                      <a:solidFill>
                        <a:schemeClr val="bg1"/>
                      </a:solidFill>
                      <a:prstDash val="solid"/>
                    </a:lnR>
                    <a:lnT w="9525">
                      <a:solidFill>
                        <a:schemeClr val="bg1"/>
                      </a:solidFill>
                      <a:prstDash val="solid"/>
                    </a:lnT>
                    <a:lnB w="9525">
                      <a:solidFill>
                        <a:schemeClr val="bg1"/>
                      </a:solidFill>
                      <a:prstDash val="solid"/>
                    </a:lnB>
                    <a:lnTlToBr>
                      <a:noFill/>
                    </a:lnTlToBr>
                    <a:lnBlToTr>
                      <a:noFill/>
                    </a:lnBlToTr>
                    <a:noFill/>
                  </a:tcPr>
                </a:tc>
                <a:tc>
                  <a:txBody>
                    <a:bodyPr/>
                    <a:p>
                      <a:pPr indent="0" algn="ctr">
                        <a:buNone/>
                      </a:pPr>
                      <a:r>
                        <a:rPr lang="en-US" sz="1200" b="0">
                          <a:solidFill>
                            <a:schemeClr val="bg1"/>
                          </a:solidFill>
                          <a:latin typeface="黑体" panose="02000500000000000000" charset="-122"/>
                          <a:ea typeface="黑体" panose="02000500000000000000" charset="-122"/>
                        </a:rPr>
                        <a:t>9.5</a:t>
                      </a:r>
                      <a:endParaRPr lang="en-US" altLang="en-US" sz="1200" b="0">
                        <a:solidFill>
                          <a:schemeClr val="bg1"/>
                        </a:solidFill>
                        <a:latin typeface="黑体" panose="02000500000000000000" charset="-122"/>
                        <a:ea typeface="黑体" panose="02000500000000000000" charset="-122"/>
                      </a:endParaRPr>
                    </a:p>
                  </a:txBody>
                  <a:tcPr marL="12700" marR="12700" marT="12700" vert="horz" anchor="ctr" anchorCtr="0">
                    <a:lnL w="9525">
                      <a:solidFill>
                        <a:schemeClr val="bg1"/>
                      </a:solidFill>
                      <a:prstDash val="solid"/>
                    </a:lnL>
                    <a:lnR w="9525">
                      <a:solidFill>
                        <a:schemeClr val="bg1"/>
                      </a:solidFill>
                      <a:prstDash val="solid"/>
                    </a:lnR>
                    <a:lnT w="9525">
                      <a:solidFill>
                        <a:schemeClr val="bg1"/>
                      </a:solidFill>
                      <a:prstDash val="solid"/>
                    </a:lnT>
                    <a:lnB w="9525">
                      <a:solidFill>
                        <a:schemeClr val="bg1"/>
                      </a:solidFill>
                      <a:prstDash val="solid"/>
                    </a:lnB>
                    <a:lnTlToBr>
                      <a:noFill/>
                    </a:lnTlToBr>
                    <a:lnBlToTr>
                      <a:noFill/>
                    </a:lnBlToTr>
                    <a:noFill/>
                  </a:tcPr>
                </a:tc>
                <a:tc>
                  <a:txBody>
                    <a:bodyPr/>
                    <a:p>
                      <a:pPr indent="0" algn="ctr">
                        <a:buNone/>
                      </a:pPr>
                      <a:r>
                        <a:rPr lang="en-US" sz="1200" b="0">
                          <a:solidFill>
                            <a:schemeClr val="bg1"/>
                          </a:solidFill>
                          <a:latin typeface="黑体" panose="02000500000000000000" charset="-122"/>
                          <a:ea typeface="黑体" panose="02000500000000000000" charset="-122"/>
                          <a:cs typeface="黑体" panose="02000500000000000000" charset="-122"/>
                          <a:sym typeface="+mn-ea"/>
                        </a:rPr>
                        <a:t>2021</a:t>
                      </a:r>
                      <a:r>
                        <a:rPr lang="zh-CN" altLang="en-US" sz="1200" b="0">
                          <a:solidFill>
                            <a:schemeClr val="bg1"/>
                          </a:solidFill>
                          <a:latin typeface="黑体" panose="02000500000000000000" charset="-122"/>
                          <a:ea typeface="黑体" panose="02000500000000000000" charset="-122"/>
                          <a:cs typeface="黑体" panose="02000500000000000000" charset="-122"/>
                          <a:sym typeface="+mn-ea"/>
                        </a:rPr>
                        <a:t>年</a:t>
                      </a:r>
                      <a:r>
                        <a:rPr lang="en-US" altLang="zh-CN" sz="1200" b="0">
                          <a:solidFill>
                            <a:schemeClr val="bg1"/>
                          </a:solidFill>
                          <a:latin typeface="黑体" panose="02000500000000000000" charset="-122"/>
                          <a:ea typeface="黑体" panose="02000500000000000000" charset="-122"/>
                          <a:cs typeface="黑体" panose="02000500000000000000" charset="-122"/>
                          <a:sym typeface="+mn-ea"/>
                        </a:rPr>
                        <a:t>8</a:t>
                      </a:r>
                      <a:r>
                        <a:rPr lang="zh-CN" altLang="en-US" sz="1200" b="0">
                          <a:solidFill>
                            <a:schemeClr val="bg1"/>
                          </a:solidFill>
                          <a:latin typeface="黑体" panose="02000500000000000000" charset="-122"/>
                          <a:ea typeface="黑体" panose="02000500000000000000" charset="-122"/>
                          <a:cs typeface="黑体" panose="02000500000000000000" charset="-122"/>
                          <a:sym typeface="+mn-ea"/>
                        </a:rPr>
                        <a:t>月</a:t>
                      </a:r>
                      <a:endParaRPr lang="zh-CN" altLang="en-US" sz="1200" b="0">
                        <a:solidFill>
                          <a:schemeClr val="bg1"/>
                        </a:solidFill>
                        <a:latin typeface="黑体" panose="02000500000000000000" charset="-122"/>
                        <a:ea typeface="黑体" panose="02000500000000000000" charset="-122"/>
                        <a:cs typeface="黑体" panose="02000500000000000000" charset="-122"/>
                        <a:sym typeface="+mn-ea"/>
                      </a:endParaRPr>
                    </a:p>
                  </a:txBody>
                  <a:tcPr marL="12700" marR="12700" marT="12700" vert="horz" anchor="ctr" anchorCtr="0">
                    <a:lnL w="9525">
                      <a:solidFill>
                        <a:schemeClr val="bg1"/>
                      </a:solidFill>
                      <a:prstDash val="solid"/>
                    </a:lnL>
                    <a:lnR w="9525">
                      <a:solidFill>
                        <a:schemeClr val="bg1"/>
                      </a:solidFill>
                      <a:prstDash val="solid"/>
                    </a:lnR>
                    <a:lnT w="9525">
                      <a:solidFill>
                        <a:schemeClr val="bg1"/>
                      </a:solidFill>
                      <a:prstDash val="solid"/>
                    </a:lnT>
                    <a:lnB w="9525">
                      <a:solidFill>
                        <a:schemeClr val="bg1"/>
                      </a:solidFill>
                      <a:prstDash val="solid"/>
                    </a:lnB>
                    <a:lnTlToBr>
                      <a:noFill/>
                    </a:lnTlToBr>
                    <a:lnBlToTr>
                      <a:noFill/>
                    </a:lnBlToTr>
                    <a:noFill/>
                  </a:tcPr>
                </a:tc>
              </a:tr>
              <a:tr h="248285">
                <a:tc>
                  <a:txBody>
                    <a:bodyPr/>
                    <a:p>
                      <a:pPr indent="0" algn="ctr">
                        <a:buNone/>
                      </a:pPr>
                      <a:r>
                        <a:rPr lang="en-US" sz="1200" b="0">
                          <a:solidFill>
                            <a:schemeClr val="bg1"/>
                          </a:solidFill>
                          <a:latin typeface="黑体" panose="02000500000000000000" charset="-122"/>
                          <a:ea typeface="黑体" panose="02000500000000000000" charset="-122"/>
                        </a:rPr>
                        <a:t>FFmpeg</a:t>
                      </a:r>
                      <a:endParaRPr lang="en-US" altLang="en-US" sz="1200" b="0">
                        <a:solidFill>
                          <a:schemeClr val="bg1"/>
                        </a:solidFill>
                        <a:latin typeface="黑体" panose="02000500000000000000" charset="-122"/>
                        <a:ea typeface="黑体" panose="02000500000000000000" charset="-122"/>
                      </a:endParaRPr>
                    </a:p>
                  </a:txBody>
                  <a:tcPr marL="12700" marR="12700" marT="12700" vert="horz" anchor="ctr" anchorCtr="0">
                    <a:lnL w="9525">
                      <a:solidFill>
                        <a:schemeClr val="bg1"/>
                      </a:solidFill>
                      <a:prstDash val="solid"/>
                    </a:lnL>
                    <a:lnR w="9525">
                      <a:solidFill>
                        <a:schemeClr val="bg1"/>
                      </a:solidFill>
                      <a:prstDash val="solid"/>
                    </a:lnR>
                    <a:lnT w="9525">
                      <a:solidFill>
                        <a:schemeClr val="bg1"/>
                      </a:solidFill>
                      <a:prstDash val="solid"/>
                    </a:lnT>
                    <a:lnB w="9525">
                      <a:solidFill>
                        <a:schemeClr val="bg1"/>
                      </a:solidFill>
                      <a:prstDash val="solid"/>
                    </a:lnB>
                    <a:lnTlToBr>
                      <a:noFill/>
                    </a:lnTlToBr>
                    <a:lnBlToTr>
                      <a:noFill/>
                    </a:lnBlToTr>
                    <a:noFill/>
                  </a:tcPr>
                </a:tc>
                <a:tc>
                  <a:txBody>
                    <a:bodyPr/>
                    <a:p>
                      <a:pPr indent="0" algn="ctr">
                        <a:buNone/>
                      </a:pPr>
                      <a:r>
                        <a:rPr lang="en-US" sz="1200" b="0">
                          <a:solidFill>
                            <a:schemeClr val="bg1"/>
                          </a:solidFill>
                          <a:latin typeface="黑体" panose="02000500000000000000" charset="-122"/>
                          <a:ea typeface="黑体" panose="02000500000000000000" charset="-122"/>
                        </a:rPr>
                        <a:t>5.0</a:t>
                      </a:r>
                      <a:endParaRPr lang="en-US" altLang="en-US" sz="1200" b="0">
                        <a:solidFill>
                          <a:schemeClr val="bg1"/>
                        </a:solidFill>
                        <a:latin typeface="黑体" panose="02000500000000000000" charset="-122"/>
                        <a:ea typeface="黑体" panose="02000500000000000000" charset="-122"/>
                      </a:endParaRPr>
                    </a:p>
                  </a:txBody>
                  <a:tcPr marL="12700" marR="12700" marT="12700" vert="horz" anchor="ctr" anchorCtr="0">
                    <a:lnL w="9525">
                      <a:solidFill>
                        <a:schemeClr val="bg1"/>
                      </a:solidFill>
                      <a:prstDash val="solid"/>
                    </a:lnL>
                    <a:lnR w="9525">
                      <a:solidFill>
                        <a:schemeClr val="bg1"/>
                      </a:solidFill>
                      <a:prstDash val="solid"/>
                    </a:lnR>
                    <a:lnT w="9525">
                      <a:solidFill>
                        <a:schemeClr val="bg1"/>
                      </a:solidFill>
                      <a:prstDash val="solid"/>
                    </a:lnT>
                    <a:lnB w="9525">
                      <a:solidFill>
                        <a:schemeClr val="bg1"/>
                      </a:solidFill>
                      <a:prstDash val="solid"/>
                    </a:lnB>
                    <a:lnTlToBr>
                      <a:noFill/>
                    </a:lnTlToBr>
                    <a:lnBlToTr>
                      <a:noFill/>
                    </a:lnBlToTr>
                    <a:noFill/>
                  </a:tcPr>
                </a:tc>
                <a:tc>
                  <a:txBody>
                    <a:bodyPr/>
                    <a:p>
                      <a:pPr indent="0" algn="ctr">
                        <a:buNone/>
                      </a:pPr>
                      <a:r>
                        <a:rPr lang="en-US" sz="1200" b="0">
                          <a:solidFill>
                            <a:schemeClr val="bg1"/>
                          </a:solidFill>
                          <a:latin typeface="黑体" panose="02000500000000000000" charset="-122"/>
                          <a:ea typeface="黑体" panose="02000500000000000000" charset="-122"/>
                          <a:cs typeface="黑体" panose="02000500000000000000" charset="-122"/>
                          <a:sym typeface="+mn-ea"/>
                        </a:rPr>
                        <a:t>2022</a:t>
                      </a:r>
                      <a:r>
                        <a:rPr lang="zh-CN" altLang="en-US" sz="1200" b="0">
                          <a:solidFill>
                            <a:schemeClr val="bg1"/>
                          </a:solidFill>
                          <a:latin typeface="黑体" panose="02000500000000000000" charset="-122"/>
                          <a:ea typeface="黑体" panose="02000500000000000000" charset="-122"/>
                          <a:cs typeface="黑体" panose="02000500000000000000" charset="-122"/>
                          <a:sym typeface="+mn-ea"/>
                        </a:rPr>
                        <a:t>年</a:t>
                      </a:r>
                      <a:r>
                        <a:rPr lang="en-US" altLang="zh-CN" sz="1200" b="0">
                          <a:solidFill>
                            <a:schemeClr val="bg1"/>
                          </a:solidFill>
                          <a:latin typeface="黑体" panose="02000500000000000000" charset="-122"/>
                          <a:ea typeface="黑体" panose="02000500000000000000" charset="-122"/>
                          <a:cs typeface="黑体" panose="02000500000000000000" charset="-122"/>
                          <a:sym typeface="+mn-ea"/>
                        </a:rPr>
                        <a:t>1</a:t>
                      </a:r>
                      <a:r>
                        <a:rPr lang="zh-CN" altLang="en-US" sz="1200" b="0">
                          <a:solidFill>
                            <a:schemeClr val="bg1"/>
                          </a:solidFill>
                          <a:latin typeface="黑体" panose="02000500000000000000" charset="-122"/>
                          <a:ea typeface="黑体" panose="02000500000000000000" charset="-122"/>
                          <a:cs typeface="黑体" panose="02000500000000000000" charset="-122"/>
                          <a:sym typeface="+mn-ea"/>
                        </a:rPr>
                        <a:t>月</a:t>
                      </a:r>
                      <a:endParaRPr lang="zh-CN" altLang="en-US" sz="1200" b="0">
                        <a:solidFill>
                          <a:schemeClr val="bg1"/>
                        </a:solidFill>
                        <a:latin typeface="黑体" panose="02000500000000000000" charset="-122"/>
                        <a:ea typeface="黑体" panose="02000500000000000000" charset="-122"/>
                        <a:cs typeface="黑体" panose="02000500000000000000" charset="-122"/>
                        <a:sym typeface="+mn-ea"/>
                      </a:endParaRPr>
                    </a:p>
                  </a:txBody>
                  <a:tcPr marL="12700" marR="12700" marT="12700" vert="horz" anchor="ctr" anchorCtr="0">
                    <a:lnL w="9525">
                      <a:solidFill>
                        <a:schemeClr val="bg1"/>
                      </a:solidFill>
                      <a:prstDash val="solid"/>
                    </a:lnL>
                    <a:lnR w="9525">
                      <a:solidFill>
                        <a:schemeClr val="bg1"/>
                      </a:solidFill>
                      <a:prstDash val="solid"/>
                    </a:lnR>
                    <a:lnT w="9525">
                      <a:solidFill>
                        <a:schemeClr val="bg1"/>
                      </a:solidFill>
                      <a:prstDash val="solid"/>
                    </a:lnT>
                    <a:lnB w="9525">
                      <a:solidFill>
                        <a:schemeClr val="bg1"/>
                      </a:solidFill>
                      <a:prstDash val="solid"/>
                    </a:lnB>
                    <a:lnTlToBr>
                      <a:noFill/>
                    </a:lnTlToBr>
                    <a:lnBlToTr>
                      <a:noFill/>
                    </a:lnBlToTr>
                    <a:no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33"/>
          </p:nvPr>
        </p:nvSpPr>
        <p:spPr/>
        <p:txBody>
          <a:bodyPr/>
          <a:lstStyle/>
          <a:p>
            <a:fld id="{665EB1C3-3A1F-5444-83DA-CFB0D9AA77F2}" type="slidenum">
              <a:rPr kumimoji="1" lang="zh-CN" altLang="en-US" smtClean="0"/>
            </a:fld>
            <a:endParaRPr kumimoji="1" lang="zh-CN" altLang="en-US" dirty="0"/>
          </a:p>
        </p:txBody>
      </p:sp>
      <p:sp>
        <p:nvSpPr>
          <p:cNvPr id="3" name="标题 2"/>
          <p:cNvSpPr>
            <a:spLocks noGrp="1"/>
          </p:cNvSpPr>
          <p:nvPr>
            <p:ph type="title"/>
          </p:nvPr>
        </p:nvSpPr>
        <p:spPr>
          <a:xfrm>
            <a:off x="461010" y="344805"/>
            <a:ext cx="11443335" cy="647700"/>
          </a:xfrm>
        </p:spPr>
        <p:txBody>
          <a:bodyPr/>
          <a:lstStyle/>
          <a:p>
            <a:r>
              <a:rPr lang="zh-CN" altLang="en-US">
                <a:solidFill>
                  <a:sysClr val="window" lastClr="FFFFFF"/>
                </a:solidFill>
                <a:latin typeface="黑体" panose="02000500000000000000" charset="-122"/>
                <a:ea typeface="黑体" panose="02000500000000000000" charset="-122"/>
                <a:cs typeface="阿里巴巴普惠体 2.0 95 ExtraBold" panose="00020600040101010101" charset="-122"/>
                <a:sym typeface="+mn-ea"/>
              </a:rPr>
              <a:t>发挥三大技术领域优势，助力欧拉社区发展</a:t>
            </a:r>
            <a:endParaRPr kumimoji="1" lang="zh-CN" altLang="en-US">
              <a:latin typeface="黑体" panose="02000500000000000000" charset="-122"/>
              <a:ea typeface="黑体" panose="02000500000000000000" charset="-122"/>
              <a:sym typeface="+mn-ea"/>
            </a:endParaRPr>
          </a:p>
        </p:txBody>
      </p:sp>
      <p:sp>
        <p:nvSpPr>
          <p:cNvPr id="4" name="文本占位符 3"/>
          <p:cNvSpPr>
            <a:spLocks noGrp="1"/>
          </p:cNvSpPr>
          <p:nvPr>
            <p:ph type="body" sz="half" idx="2"/>
          </p:nvPr>
        </p:nvSpPr>
        <p:spPr>
          <a:xfrm>
            <a:off x="521970" y="1012825"/>
            <a:ext cx="11282045" cy="445770"/>
          </a:xfrm>
        </p:spPr>
        <p:txBody>
          <a:bodyPr>
            <a:noAutofit/>
          </a:bodyPr>
          <a:lstStyle/>
          <a:p>
            <a:pPr lvl="0" fontAlgn="auto">
              <a:lnSpc>
                <a:spcPct val="150000"/>
              </a:lnSpc>
              <a:buFont typeface="Arial" panose="02080604020202020204" pitchFamily="34" charset="0"/>
            </a:pPr>
            <a:r>
              <a:rPr lang="zh-CN" altLang="en-US">
                <a:solidFill>
                  <a:sysClr val="window" lastClr="FFFFFF"/>
                </a:solidFill>
                <a:latin typeface="黑体" panose="02000500000000000000" charset="-122"/>
                <a:ea typeface="黑体" panose="02000500000000000000" charset="-122"/>
                <a:cs typeface="阿里巴巴普惠体 2.0 55 Regular" panose="00020600040101010101" charset="-122"/>
                <a:sym typeface="+mn-ea"/>
              </a:rPr>
              <a:t>龙芯中科在这三类核心技术领域持续投入，高效建设起完整的LoongArch基础软件生态，设置有专业的技术团队参与开源社区建设</a:t>
            </a:r>
            <a:endParaRPr lang="zh-CN" altLang="en-US">
              <a:solidFill>
                <a:sysClr val="window" lastClr="FFFFFF"/>
              </a:solidFill>
              <a:latin typeface="黑体" panose="02000500000000000000" charset="-122"/>
              <a:ea typeface="黑体" panose="02000500000000000000" charset="-122"/>
              <a:cs typeface="黑体" panose="02000500000000000000" charset="-122"/>
              <a:sym typeface="+mn-ea"/>
            </a:endParaRPr>
          </a:p>
        </p:txBody>
      </p:sp>
      <p:grpSp>
        <p:nvGrpSpPr>
          <p:cNvPr id="40" name="组合 39"/>
          <p:cNvGrpSpPr/>
          <p:nvPr/>
        </p:nvGrpSpPr>
        <p:grpSpPr>
          <a:xfrm>
            <a:off x="532130" y="1713865"/>
            <a:ext cx="10875010" cy="3314700"/>
            <a:chOff x="703" y="3892"/>
            <a:chExt cx="17126" cy="5220"/>
          </a:xfrm>
        </p:grpSpPr>
        <p:grpSp>
          <p:nvGrpSpPr>
            <p:cNvPr id="29" name="组合 28"/>
            <p:cNvGrpSpPr/>
            <p:nvPr/>
          </p:nvGrpSpPr>
          <p:grpSpPr>
            <a:xfrm>
              <a:off x="703" y="3892"/>
              <a:ext cx="4970" cy="5220"/>
              <a:chOff x="703" y="3892"/>
              <a:chExt cx="4970" cy="5220"/>
            </a:xfrm>
          </p:grpSpPr>
          <p:sp>
            <p:nvSpPr>
              <p:cNvPr id="1343" name="圆角矩形"/>
              <p:cNvSpPr/>
              <p:nvPr>
                <p:custDataLst>
                  <p:tags r:id="rId1"/>
                </p:custDataLst>
              </p:nvPr>
            </p:nvSpPr>
            <p:spPr>
              <a:xfrm>
                <a:off x="727" y="5052"/>
                <a:ext cx="4946" cy="695"/>
              </a:xfrm>
              <a:prstGeom prst="roundRect">
                <a:avLst>
                  <a:gd name="adj" fmla="val 9932"/>
                </a:avLst>
              </a:prstGeom>
              <a:gradFill>
                <a:gsLst>
                  <a:gs pos="0">
                    <a:srgbClr val="14CD68"/>
                  </a:gs>
                  <a:gs pos="100000">
                    <a:srgbClr val="035C7D"/>
                  </a:gs>
                </a:gsLst>
                <a:lin ang="0" scaled="0"/>
              </a:gradFill>
              <a:ln w="12700">
                <a:solidFill>
                  <a:srgbClr val="FFFFFF"/>
                </a:solidFill>
                <a:miter lim="400000"/>
              </a:ln>
            </p:spPr>
            <p:txBody>
              <a:bodyPr lIns="50800" tIns="50800" rIns="50800" bIns="50800" anchor="ctr"/>
              <a:p>
                <a:pPr algn="ctr" defTabSz="1106170">
                  <a:lnSpc>
                    <a:spcPct val="90000"/>
                  </a:lnSpc>
                  <a:spcBef>
                    <a:spcPts val="600"/>
                  </a:spcBef>
                  <a:defRPr sz="2400">
                    <a:solidFill>
                      <a:srgbClr val="FFFFFF"/>
                    </a:solidFill>
                    <a:latin typeface="Arial" panose="020B0604020202020204"/>
                    <a:ea typeface="Arial" panose="020B0604020202020204"/>
                    <a:cs typeface="Arial" panose="020B0604020202020204"/>
                    <a:sym typeface="Arial" panose="020B0604020202020204"/>
                  </a:defRPr>
                </a:pPr>
                <a:r>
                  <a:rPr sz="900" b="1">
                    <a:latin typeface="黑体" panose="02000500000000000000" charset="-122"/>
                    <a:ea typeface="黑体" panose="02000500000000000000" charset="-122"/>
                  </a:rPr>
                  <a:t>人工智能、图形、图像、视频编解码、加解密等领域性能库</a:t>
                </a:r>
                <a:endParaRPr sz="900" b="1">
                  <a:latin typeface="黑体" panose="02000500000000000000" charset="-122"/>
                  <a:ea typeface="黑体" panose="02000500000000000000" charset="-122"/>
                </a:endParaRPr>
              </a:p>
            </p:txBody>
          </p:sp>
          <p:sp>
            <p:nvSpPr>
              <p:cNvPr id="183" name="圆形"/>
              <p:cNvSpPr/>
              <p:nvPr>
                <p:custDataLst>
                  <p:tags r:id="rId2"/>
                </p:custDataLst>
              </p:nvPr>
            </p:nvSpPr>
            <p:spPr>
              <a:xfrm>
                <a:off x="2733" y="3892"/>
                <a:ext cx="935" cy="935"/>
              </a:xfrm>
              <a:prstGeom prst="ellipse">
                <a:avLst/>
              </a:prstGeom>
              <a:gradFill>
                <a:gsLst>
                  <a:gs pos="0">
                    <a:srgbClr val="14CD68"/>
                  </a:gs>
                  <a:gs pos="100000">
                    <a:srgbClr val="035C7D"/>
                  </a:gs>
                </a:gsLst>
                <a:lin ang="10800000" scaled="0"/>
              </a:gradFill>
              <a:ln w="12700">
                <a:miter lim="400000"/>
              </a:ln>
            </p:spPr>
            <p:txBody>
              <a:bodyPr lIns="50800" tIns="50800" rIns="50800" bIns="50800" anchor="ctr"/>
              <a:p>
                <a:pPr defTabSz="1071245">
                  <a:defRPr sz="4000">
                    <a:solidFill>
                      <a:srgbClr val="FFFFFF"/>
                    </a:solidFill>
                    <a:latin typeface="+mj-lt"/>
                    <a:ea typeface="+mj-ea"/>
                    <a:cs typeface="+mj-cs"/>
                    <a:sym typeface="方正兰亭黑_GBK" panose="02000000000000000000" charset="-122"/>
                  </a:defRPr>
                </a:pPr>
                <a:r>
                  <a:rPr sz="1200" b="1">
                    <a:latin typeface="黑体" panose="02000500000000000000" charset="-122"/>
                    <a:ea typeface="黑体" panose="02000500000000000000" charset="-122"/>
                    <a:sym typeface="+mn-ea"/>
                  </a:rPr>
                  <a:t>性能优化</a:t>
                </a:r>
                <a:endParaRPr sz="1200" b="1">
                  <a:latin typeface="黑体" panose="02000500000000000000" charset="-122"/>
                  <a:ea typeface="黑体" panose="02000500000000000000" charset="-122"/>
                  <a:sym typeface="+mn-ea"/>
                </a:endParaRPr>
              </a:p>
            </p:txBody>
          </p:sp>
          <p:grpSp>
            <p:nvGrpSpPr>
              <p:cNvPr id="18" name="组合 17"/>
              <p:cNvGrpSpPr>
                <a:grpSpLocks noChangeAspect="1"/>
              </p:cNvGrpSpPr>
              <p:nvPr/>
            </p:nvGrpSpPr>
            <p:grpSpPr>
              <a:xfrm>
                <a:off x="703" y="6039"/>
                <a:ext cx="4913" cy="3073"/>
                <a:chOff x="1523" y="6076"/>
                <a:chExt cx="3216" cy="2049"/>
              </a:xfrm>
            </p:grpSpPr>
            <p:sp>
              <p:nvSpPr>
                <p:cNvPr id="1344" name="圆角矩形"/>
                <p:cNvSpPr/>
                <p:nvPr>
                  <p:custDataLst>
                    <p:tags r:id="rId3"/>
                  </p:custDataLst>
                </p:nvPr>
              </p:nvSpPr>
              <p:spPr>
                <a:xfrm>
                  <a:off x="1523" y="6076"/>
                  <a:ext cx="3216" cy="2049"/>
                </a:xfrm>
                <a:prstGeom prst="roundRect">
                  <a:avLst>
                    <a:gd name="adj" fmla="val 9932"/>
                  </a:avLst>
                </a:prstGeom>
                <a:solidFill>
                  <a:srgbClr val="373737"/>
                </a:solidFill>
                <a:ln w="12700">
                  <a:solidFill>
                    <a:srgbClr val="FFFFFF"/>
                  </a:solidFill>
                  <a:miter lim="400000"/>
                </a:ln>
              </p:spPr>
              <p:txBody>
                <a:bodyPr lIns="50800" tIns="50800" rIns="50800" bIns="50800" anchor="ctr"/>
                <a:p>
                  <a:pPr defTabSz="1106170">
                    <a:lnSpc>
                      <a:spcPct val="90000"/>
                    </a:lnSpc>
                    <a:spcBef>
                      <a:spcPts val="600"/>
                    </a:spcBef>
                    <a:defRPr sz="2400">
                      <a:solidFill>
                        <a:srgbClr val="FFFFFF"/>
                      </a:solidFill>
                      <a:latin typeface="Arial" panose="020B0604020202020204"/>
                      <a:ea typeface="Arial" panose="020B0604020202020204"/>
                      <a:cs typeface="Arial" panose="020B0604020202020204"/>
                      <a:sym typeface="Arial" panose="020B0604020202020204"/>
                    </a:defRPr>
                  </a:pPr>
                  <a:endParaRPr sz="4800" b="1">
                    <a:latin typeface="黑体" panose="02000500000000000000" charset="-122"/>
                    <a:ea typeface="黑体" panose="02000500000000000000" charset="-122"/>
                  </a:endParaRPr>
                </a:p>
              </p:txBody>
            </p:sp>
            <p:sp>
              <p:nvSpPr>
                <p:cNvPr id="182" name="圆形"/>
                <p:cNvSpPr/>
                <p:nvPr>
                  <p:custDataLst>
                    <p:tags r:id="rId4"/>
                  </p:custDataLst>
                </p:nvPr>
              </p:nvSpPr>
              <p:spPr>
                <a:xfrm>
                  <a:off x="2381" y="6353"/>
                  <a:ext cx="633" cy="622"/>
                </a:xfrm>
                <a:prstGeom prst="ellipse">
                  <a:avLst/>
                </a:prstGeom>
                <a:gradFill>
                  <a:gsLst>
                    <a:gs pos="0">
                      <a:srgbClr val="14CD68"/>
                    </a:gs>
                    <a:gs pos="100000">
                      <a:srgbClr val="035C7D"/>
                    </a:gs>
                  </a:gsLst>
                  <a:lin ang="10800000" scaled="0"/>
                </a:gradFill>
                <a:ln w="12700">
                  <a:miter lim="400000"/>
                </a:ln>
              </p:spPr>
              <p:txBody>
                <a:bodyPr lIns="50800" tIns="50800" rIns="50800" bIns="50800" anchor="ctr"/>
                <a:p>
                  <a:pPr defTabSz="1071245">
                    <a:defRPr sz="4000">
                      <a:solidFill>
                        <a:srgbClr val="FFFFFF"/>
                      </a:solidFill>
                      <a:latin typeface="+mj-lt"/>
                      <a:ea typeface="+mj-ea"/>
                      <a:cs typeface="+mj-cs"/>
                      <a:sym typeface="方正兰亭黑_GBK" panose="02000000000000000000" charset="-122"/>
                    </a:defRPr>
                  </a:pPr>
                  <a:endParaRPr sz="2400" b="1">
                    <a:latin typeface="黑体" panose="02000500000000000000" charset="-122"/>
                    <a:ea typeface="黑体" panose="02000500000000000000" charset="-122"/>
                  </a:endParaRPr>
                </a:p>
              </p:txBody>
            </p:sp>
            <p:sp>
              <p:nvSpPr>
                <p:cNvPr id="30" name="圆形"/>
                <p:cNvSpPr/>
                <p:nvPr>
                  <p:custDataLst>
                    <p:tags r:id="rId5"/>
                  </p:custDataLst>
                </p:nvPr>
              </p:nvSpPr>
              <p:spPr>
                <a:xfrm>
                  <a:off x="1651" y="7202"/>
                  <a:ext cx="633" cy="621"/>
                </a:xfrm>
                <a:prstGeom prst="ellipse">
                  <a:avLst/>
                </a:prstGeom>
                <a:gradFill>
                  <a:gsLst>
                    <a:gs pos="0">
                      <a:srgbClr val="14CD68"/>
                    </a:gs>
                    <a:gs pos="100000">
                      <a:srgbClr val="035C7D"/>
                    </a:gs>
                  </a:gsLst>
                  <a:lin ang="10800000" scaled="0"/>
                </a:gradFill>
                <a:ln w="12700">
                  <a:miter lim="400000"/>
                </a:ln>
              </p:spPr>
              <p:txBody>
                <a:bodyPr lIns="50800" tIns="50800" rIns="50800" bIns="50800" anchor="ctr"/>
                <a:p>
                  <a:pPr defTabSz="1071245">
                    <a:defRPr sz="4000">
                      <a:solidFill>
                        <a:srgbClr val="FFFFFF"/>
                      </a:solidFill>
                      <a:latin typeface="+mj-lt"/>
                      <a:ea typeface="+mj-ea"/>
                      <a:cs typeface="+mj-cs"/>
                      <a:sym typeface="方正兰亭黑_GBK" panose="02000000000000000000" charset="-122"/>
                    </a:defRPr>
                  </a:pPr>
                  <a:endParaRPr sz="2400" b="1">
                    <a:latin typeface="黑体" panose="02000500000000000000" charset="-122"/>
                    <a:ea typeface="黑体" panose="02000500000000000000" charset="-122"/>
                  </a:endParaRPr>
                </a:p>
              </p:txBody>
            </p:sp>
            <p:sp>
              <p:nvSpPr>
                <p:cNvPr id="31" name="圆形"/>
                <p:cNvSpPr/>
                <p:nvPr>
                  <p:custDataLst>
                    <p:tags r:id="rId6"/>
                  </p:custDataLst>
                </p:nvPr>
              </p:nvSpPr>
              <p:spPr>
                <a:xfrm>
                  <a:off x="1651" y="6353"/>
                  <a:ext cx="633" cy="622"/>
                </a:xfrm>
                <a:prstGeom prst="ellipse">
                  <a:avLst/>
                </a:prstGeom>
                <a:gradFill>
                  <a:gsLst>
                    <a:gs pos="0">
                      <a:srgbClr val="14CD68"/>
                    </a:gs>
                    <a:gs pos="100000">
                      <a:srgbClr val="035C7D"/>
                    </a:gs>
                  </a:gsLst>
                  <a:lin ang="10800000" scaled="0"/>
                </a:gradFill>
                <a:ln w="12700">
                  <a:miter lim="400000"/>
                </a:ln>
              </p:spPr>
              <p:txBody>
                <a:bodyPr lIns="50800" tIns="50800" rIns="50800" bIns="50800" anchor="ctr"/>
                <a:p>
                  <a:pPr defTabSz="1071245">
                    <a:defRPr sz="4000">
                      <a:solidFill>
                        <a:srgbClr val="FFFFFF"/>
                      </a:solidFill>
                      <a:latin typeface="+mj-lt"/>
                      <a:ea typeface="+mj-ea"/>
                      <a:cs typeface="+mj-cs"/>
                      <a:sym typeface="方正兰亭黑_GBK" panose="02000000000000000000" charset="-122"/>
                    </a:defRPr>
                  </a:pPr>
                  <a:endParaRPr sz="2400" b="1">
                    <a:latin typeface="黑体" panose="02000500000000000000" charset="-122"/>
                    <a:ea typeface="黑体" panose="02000500000000000000" charset="-122"/>
                  </a:endParaRPr>
                </a:p>
              </p:txBody>
            </p:sp>
            <p:sp>
              <p:nvSpPr>
                <p:cNvPr id="32" name="圆形"/>
                <p:cNvSpPr/>
                <p:nvPr>
                  <p:custDataLst>
                    <p:tags r:id="rId7"/>
                  </p:custDataLst>
                </p:nvPr>
              </p:nvSpPr>
              <p:spPr>
                <a:xfrm>
                  <a:off x="3141" y="6353"/>
                  <a:ext cx="633" cy="622"/>
                </a:xfrm>
                <a:prstGeom prst="ellipse">
                  <a:avLst/>
                </a:prstGeom>
                <a:gradFill>
                  <a:gsLst>
                    <a:gs pos="0">
                      <a:srgbClr val="14CD68"/>
                    </a:gs>
                    <a:gs pos="100000">
                      <a:srgbClr val="035C7D"/>
                    </a:gs>
                  </a:gsLst>
                  <a:lin ang="10800000" scaled="0"/>
                </a:gradFill>
                <a:ln w="12700">
                  <a:miter lim="400000"/>
                </a:ln>
              </p:spPr>
              <p:txBody>
                <a:bodyPr lIns="50800" tIns="50800" rIns="50800" bIns="50800" anchor="ctr"/>
                <a:p>
                  <a:pPr defTabSz="1071245">
                    <a:defRPr sz="4000">
                      <a:solidFill>
                        <a:srgbClr val="FFFFFF"/>
                      </a:solidFill>
                      <a:latin typeface="+mj-lt"/>
                      <a:ea typeface="+mj-ea"/>
                      <a:cs typeface="+mj-cs"/>
                      <a:sym typeface="方正兰亭黑_GBK" panose="02000000000000000000" charset="-122"/>
                    </a:defRPr>
                  </a:pPr>
                  <a:endParaRPr sz="2400" b="1">
                    <a:latin typeface="黑体" panose="02000500000000000000" charset="-122"/>
                    <a:ea typeface="黑体" panose="02000500000000000000" charset="-122"/>
                  </a:endParaRPr>
                </a:p>
              </p:txBody>
            </p:sp>
            <p:sp>
              <p:nvSpPr>
                <p:cNvPr id="33" name="圆形"/>
                <p:cNvSpPr/>
                <p:nvPr>
                  <p:custDataLst>
                    <p:tags r:id="rId8"/>
                  </p:custDataLst>
                </p:nvPr>
              </p:nvSpPr>
              <p:spPr>
                <a:xfrm>
                  <a:off x="3141" y="7193"/>
                  <a:ext cx="633" cy="622"/>
                </a:xfrm>
                <a:prstGeom prst="ellipse">
                  <a:avLst/>
                </a:prstGeom>
                <a:gradFill>
                  <a:gsLst>
                    <a:gs pos="0">
                      <a:srgbClr val="14CD68"/>
                    </a:gs>
                    <a:gs pos="100000">
                      <a:srgbClr val="035C7D"/>
                    </a:gs>
                  </a:gsLst>
                  <a:lin ang="10800000" scaled="0"/>
                </a:gradFill>
                <a:ln w="12700">
                  <a:miter lim="400000"/>
                </a:ln>
              </p:spPr>
              <p:txBody>
                <a:bodyPr lIns="50800" tIns="50800" rIns="50800" bIns="50800" anchor="ctr"/>
                <a:p>
                  <a:pPr defTabSz="1071245">
                    <a:defRPr sz="4000">
                      <a:solidFill>
                        <a:srgbClr val="FFFFFF"/>
                      </a:solidFill>
                      <a:latin typeface="+mj-lt"/>
                      <a:ea typeface="+mj-ea"/>
                      <a:cs typeface="+mj-cs"/>
                      <a:sym typeface="方正兰亭黑_GBK" panose="02000000000000000000" charset="-122"/>
                    </a:defRPr>
                  </a:pPr>
                  <a:endParaRPr sz="2400" b="1">
                    <a:latin typeface="黑体" panose="02000500000000000000" charset="-122"/>
                    <a:ea typeface="黑体" panose="02000500000000000000" charset="-122"/>
                  </a:endParaRPr>
                </a:p>
              </p:txBody>
            </p:sp>
            <p:sp>
              <p:nvSpPr>
                <p:cNvPr id="34" name="圆形"/>
                <p:cNvSpPr/>
                <p:nvPr>
                  <p:custDataLst>
                    <p:tags r:id="rId9"/>
                  </p:custDataLst>
                </p:nvPr>
              </p:nvSpPr>
              <p:spPr>
                <a:xfrm>
                  <a:off x="2381" y="7198"/>
                  <a:ext cx="633" cy="621"/>
                </a:xfrm>
                <a:prstGeom prst="ellipse">
                  <a:avLst/>
                </a:prstGeom>
                <a:gradFill>
                  <a:gsLst>
                    <a:gs pos="0">
                      <a:srgbClr val="14CD68"/>
                    </a:gs>
                    <a:gs pos="100000">
                      <a:srgbClr val="035C7D"/>
                    </a:gs>
                  </a:gsLst>
                  <a:lin ang="10800000" scaled="0"/>
                </a:gradFill>
                <a:ln w="12700">
                  <a:miter lim="400000"/>
                </a:ln>
              </p:spPr>
              <p:txBody>
                <a:bodyPr lIns="50800" tIns="50800" rIns="50800" bIns="50800" anchor="ctr"/>
                <a:p>
                  <a:pPr defTabSz="1071245">
                    <a:defRPr sz="4000">
                      <a:solidFill>
                        <a:srgbClr val="FFFFFF"/>
                      </a:solidFill>
                      <a:latin typeface="+mj-lt"/>
                      <a:ea typeface="+mj-ea"/>
                      <a:cs typeface="+mj-cs"/>
                      <a:sym typeface="方正兰亭黑_GBK" panose="02000000000000000000" charset="-122"/>
                    </a:defRPr>
                  </a:pPr>
                  <a:endParaRPr sz="2400" b="1">
                    <a:latin typeface="黑体" panose="02000500000000000000" charset="-122"/>
                    <a:ea typeface="黑体" panose="02000500000000000000" charset="-122"/>
                  </a:endParaRPr>
                </a:p>
              </p:txBody>
            </p:sp>
            <p:sp>
              <p:nvSpPr>
                <p:cNvPr id="35" name="圆形"/>
                <p:cNvSpPr/>
                <p:nvPr>
                  <p:custDataLst>
                    <p:tags r:id="rId10"/>
                  </p:custDataLst>
                </p:nvPr>
              </p:nvSpPr>
              <p:spPr>
                <a:xfrm>
                  <a:off x="3901" y="6353"/>
                  <a:ext cx="633" cy="622"/>
                </a:xfrm>
                <a:prstGeom prst="ellipse">
                  <a:avLst/>
                </a:prstGeom>
                <a:gradFill>
                  <a:gsLst>
                    <a:gs pos="0">
                      <a:srgbClr val="14CD68"/>
                    </a:gs>
                    <a:gs pos="100000">
                      <a:srgbClr val="035C7D"/>
                    </a:gs>
                  </a:gsLst>
                  <a:lin ang="10800000" scaled="0"/>
                </a:gradFill>
                <a:ln w="12700">
                  <a:miter lim="400000"/>
                </a:ln>
              </p:spPr>
              <p:txBody>
                <a:bodyPr lIns="50800" tIns="50800" rIns="50800" bIns="50800" anchor="ctr"/>
                <a:p>
                  <a:pPr defTabSz="1071245">
                    <a:defRPr sz="4000">
                      <a:solidFill>
                        <a:srgbClr val="FFFFFF"/>
                      </a:solidFill>
                      <a:latin typeface="+mj-lt"/>
                      <a:ea typeface="+mj-ea"/>
                      <a:cs typeface="+mj-cs"/>
                      <a:sym typeface="方正兰亭黑_GBK" panose="02000000000000000000" charset="-122"/>
                    </a:defRPr>
                  </a:pPr>
                  <a:endParaRPr sz="2400" b="1">
                    <a:latin typeface="黑体" panose="02000500000000000000" charset="-122"/>
                    <a:ea typeface="黑体" panose="02000500000000000000" charset="-122"/>
                  </a:endParaRPr>
                </a:p>
              </p:txBody>
            </p:sp>
            <p:sp>
              <p:nvSpPr>
                <p:cNvPr id="36" name="文本框 35"/>
                <p:cNvSpPr txBox="1"/>
                <p:nvPr/>
              </p:nvSpPr>
              <p:spPr>
                <a:xfrm>
                  <a:off x="1654" y="6480"/>
                  <a:ext cx="592" cy="257"/>
                </a:xfrm>
                <a:prstGeom prst="rect">
                  <a:avLst/>
                </a:prstGeom>
                <a:noFill/>
              </p:spPr>
              <p:txBody>
                <a:bodyPr wrap="square" rtlCol="0" anchor="t">
                  <a:spAutoFit/>
                </a:bodyPr>
                <a:p>
                  <a:r>
                    <a:rPr lang="en-US" altLang="zh-CN" sz="1000" b="1" dirty="0">
                      <a:solidFill>
                        <a:schemeClr val="bg1"/>
                      </a:solidFill>
                      <a:latin typeface="黑体" panose="02000500000000000000" charset="-122"/>
                      <a:ea typeface="黑体" panose="02000500000000000000" charset="-122"/>
                      <a:sym typeface="+mn-ea"/>
                    </a:rPr>
                    <a:t>FFmpeg</a:t>
                  </a:r>
                  <a:endParaRPr lang="en-US" altLang="zh-CN" sz="1000" b="1" dirty="0">
                    <a:solidFill>
                      <a:schemeClr val="bg1"/>
                    </a:solidFill>
                    <a:latin typeface="黑体" panose="02000500000000000000" charset="-122"/>
                    <a:ea typeface="黑体" panose="02000500000000000000" charset="-122"/>
                    <a:sym typeface="+mn-ea"/>
                  </a:endParaRPr>
                </a:p>
              </p:txBody>
            </p:sp>
            <p:sp>
              <p:nvSpPr>
                <p:cNvPr id="37" name="文本框 36"/>
                <p:cNvSpPr txBox="1"/>
                <p:nvPr/>
              </p:nvSpPr>
              <p:spPr>
                <a:xfrm>
                  <a:off x="2406" y="6487"/>
                  <a:ext cx="592" cy="257"/>
                </a:xfrm>
                <a:prstGeom prst="rect">
                  <a:avLst/>
                </a:prstGeom>
                <a:noFill/>
              </p:spPr>
              <p:txBody>
                <a:bodyPr wrap="square" rtlCol="0" anchor="t">
                  <a:spAutoFit/>
                </a:bodyPr>
                <a:p>
                  <a:r>
                    <a:rPr lang="en-US" altLang="zh-CN" sz="1000" b="1" dirty="0">
                      <a:solidFill>
                        <a:schemeClr val="bg1"/>
                      </a:solidFill>
                      <a:latin typeface="黑体" panose="02000500000000000000" charset="-122"/>
                      <a:ea typeface="黑体" panose="02000500000000000000" charset="-122"/>
                      <a:sym typeface="+mn-ea"/>
                    </a:rPr>
                    <a:t>libyuv</a:t>
                  </a:r>
                  <a:endParaRPr lang="en-US" altLang="zh-CN" sz="1000" b="1" dirty="0">
                    <a:solidFill>
                      <a:schemeClr val="bg1"/>
                    </a:solidFill>
                    <a:latin typeface="黑体" panose="02000500000000000000" charset="-122"/>
                    <a:ea typeface="黑体" panose="02000500000000000000" charset="-122"/>
                    <a:sym typeface="+mn-ea"/>
                  </a:endParaRPr>
                </a:p>
              </p:txBody>
            </p:sp>
            <p:sp>
              <p:nvSpPr>
                <p:cNvPr id="38" name="文本框 37"/>
                <p:cNvSpPr txBox="1"/>
                <p:nvPr/>
              </p:nvSpPr>
              <p:spPr>
                <a:xfrm>
                  <a:off x="3153" y="6487"/>
                  <a:ext cx="659" cy="257"/>
                </a:xfrm>
                <a:prstGeom prst="rect">
                  <a:avLst/>
                </a:prstGeom>
                <a:noFill/>
              </p:spPr>
              <p:txBody>
                <a:bodyPr wrap="square" rtlCol="0" anchor="t">
                  <a:spAutoFit/>
                </a:bodyPr>
                <a:p>
                  <a:r>
                    <a:rPr lang="en-US" altLang="zh-CN" sz="1000" b="1" dirty="0">
                      <a:solidFill>
                        <a:schemeClr val="bg1"/>
                      </a:solidFill>
                      <a:latin typeface="黑体" panose="02000500000000000000" charset="-122"/>
                      <a:ea typeface="黑体" panose="02000500000000000000" charset="-122"/>
                      <a:sym typeface="+mn-ea"/>
                    </a:rPr>
                    <a:t>openssl</a:t>
                  </a:r>
                  <a:endParaRPr lang="en-US" altLang="zh-CN" sz="1000" b="1" dirty="0">
                    <a:solidFill>
                      <a:schemeClr val="bg1"/>
                    </a:solidFill>
                    <a:latin typeface="黑体" panose="02000500000000000000" charset="-122"/>
                    <a:ea typeface="黑体" panose="02000500000000000000" charset="-122"/>
                    <a:sym typeface="+mn-ea"/>
                  </a:endParaRPr>
                </a:p>
              </p:txBody>
            </p:sp>
            <p:sp>
              <p:nvSpPr>
                <p:cNvPr id="39" name="文本框 38"/>
                <p:cNvSpPr txBox="1"/>
                <p:nvPr/>
              </p:nvSpPr>
              <p:spPr>
                <a:xfrm>
                  <a:off x="3934" y="6487"/>
                  <a:ext cx="592" cy="257"/>
                </a:xfrm>
                <a:prstGeom prst="rect">
                  <a:avLst/>
                </a:prstGeom>
                <a:noFill/>
              </p:spPr>
              <p:txBody>
                <a:bodyPr wrap="square" rtlCol="0" anchor="t">
                  <a:spAutoFit/>
                </a:bodyPr>
                <a:p>
                  <a:r>
                    <a:rPr lang="en-US" altLang="zh-CN" sz="1000" b="1" dirty="0">
                      <a:solidFill>
                        <a:schemeClr val="bg1"/>
                      </a:solidFill>
                      <a:latin typeface="黑体" panose="02000500000000000000" charset="-122"/>
                      <a:ea typeface="黑体" panose="02000500000000000000" charset="-122"/>
                      <a:sym typeface="+mn-ea"/>
                    </a:rPr>
                    <a:t>libvpx</a:t>
                  </a:r>
                  <a:endParaRPr lang="en-US" altLang="zh-CN" sz="1000" b="1" dirty="0">
                    <a:solidFill>
                      <a:schemeClr val="bg1"/>
                    </a:solidFill>
                    <a:latin typeface="黑体" panose="02000500000000000000" charset="-122"/>
                    <a:ea typeface="黑体" panose="02000500000000000000" charset="-122"/>
                    <a:sym typeface="+mn-ea"/>
                  </a:endParaRPr>
                </a:p>
              </p:txBody>
            </p:sp>
            <p:sp>
              <p:nvSpPr>
                <p:cNvPr id="41" name="文本框 40"/>
                <p:cNvSpPr txBox="1"/>
                <p:nvPr/>
              </p:nvSpPr>
              <p:spPr>
                <a:xfrm>
                  <a:off x="1598" y="7327"/>
                  <a:ext cx="725" cy="257"/>
                </a:xfrm>
                <a:prstGeom prst="rect">
                  <a:avLst/>
                </a:prstGeom>
                <a:noFill/>
              </p:spPr>
              <p:txBody>
                <a:bodyPr wrap="square" rtlCol="0" anchor="t">
                  <a:spAutoFit/>
                </a:bodyPr>
                <a:p>
                  <a:pPr algn="l"/>
                  <a:r>
                    <a:rPr lang="en-US" altLang="zh-CN" sz="1000" b="1" dirty="0">
                      <a:solidFill>
                        <a:schemeClr val="bg1"/>
                      </a:solidFill>
                      <a:latin typeface="黑体" panose="02000500000000000000" charset="-122"/>
                      <a:ea typeface="黑体" panose="02000500000000000000" charset="-122"/>
                      <a:sym typeface="+mn-ea"/>
                    </a:rPr>
                    <a:t>OpenBLAS</a:t>
                  </a:r>
                  <a:endParaRPr lang="en-US" altLang="zh-CN" sz="1000" b="1" dirty="0">
                    <a:solidFill>
                      <a:schemeClr val="bg1"/>
                    </a:solidFill>
                    <a:latin typeface="黑体" panose="02000500000000000000" charset="-122"/>
                    <a:ea typeface="黑体" panose="02000500000000000000" charset="-122"/>
                    <a:sym typeface="+mn-ea"/>
                  </a:endParaRPr>
                </a:p>
              </p:txBody>
            </p:sp>
            <p:sp>
              <p:nvSpPr>
                <p:cNvPr id="42" name="文本框 41"/>
                <p:cNvSpPr txBox="1"/>
                <p:nvPr/>
              </p:nvSpPr>
              <p:spPr>
                <a:xfrm>
                  <a:off x="2404" y="7327"/>
                  <a:ext cx="592" cy="257"/>
                </a:xfrm>
                <a:prstGeom prst="rect">
                  <a:avLst/>
                </a:prstGeom>
                <a:noFill/>
              </p:spPr>
              <p:txBody>
                <a:bodyPr wrap="square" rtlCol="0" anchor="t">
                  <a:spAutoFit/>
                </a:bodyPr>
                <a:p>
                  <a:r>
                    <a:rPr lang="en-US" altLang="zh-CN" sz="1000" b="1" dirty="0">
                      <a:solidFill>
                        <a:schemeClr val="bg1"/>
                      </a:solidFill>
                      <a:latin typeface="黑体" panose="02000500000000000000" charset="-122"/>
                      <a:ea typeface="黑体" panose="02000500000000000000" charset="-122"/>
                      <a:sym typeface="+mn-ea"/>
                    </a:rPr>
                    <a:t>pixman</a:t>
                  </a:r>
                  <a:endParaRPr lang="en-US" altLang="zh-CN" sz="1000" b="1" dirty="0">
                    <a:solidFill>
                      <a:schemeClr val="bg1"/>
                    </a:solidFill>
                    <a:latin typeface="黑体" panose="02000500000000000000" charset="-122"/>
                    <a:ea typeface="黑体" panose="02000500000000000000" charset="-122"/>
                    <a:sym typeface="+mn-ea"/>
                  </a:endParaRPr>
                </a:p>
              </p:txBody>
            </p:sp>
            <p:sp>
              <p:nvSpPr>
                <p:cNvPr id="43" name="文本框 42"/>
                <p:cNvSpPr txBox="1"/>
                <p:nvPr/>
              </p:nvSpPr>
              <p:spPr>
                <a:xfrm>
                  <a:off x="3275" y="7327"/>
                  <a:ext cx="392" cy="257"/>
                </a:xfrm>
                <a:prstGeom prst="rect">
                  <a:avLst/>
                </a:prstGeom>
                <a:noFill/>
              </p:spPr>
              <p:txBody>
                <a:bodyPr wrap="square" rtlCol="0" anchor="t">
                  <a:spAutoFit/>
                </a:bodyPr>
                <a:p>
                  <a:r>
                    <a:rPr lang="en-US" altLang="zh-CN" sz="1000" b="1" dirty="0">
                      <a:solidFill>
                        <a:schemeClr val="bg1"/>
                      </a:solidFill>
                      <a:latin typeface="黑体" panose="02000500000000000000" charset="-122"/>
                      <a:ea typeface="黑体" panose="02000500000000000000" charset="-122"/>
                      <a:sym typeface="+mn-ea"/>
                    </a:rPr>
                    <a:t>SDL</a:t>
                  </a:r>
                  <a:endParaRPr lang="en-US" altLang="zh-CN" sz="1000" b="1" dirty="0">
                    <a:solidFill>
                      <a:schemeClr val="bg1"/>
                    </a:solidFill>
                    <a:latin typeface="黑体" panose="02000500000000000000" charset="-122"/>
                    <a:ea typeface="黑体" panose="02000500000000000000" charset="-122"/>
                    <a:sym typeface="+mn-ea"/>
                  </a:endParaRPr>
                </a:p>
              </p:txBody>
            </p:sp>
            <p:sp>
              <p:nvSpPr>
                <p:cNvPr id="44" name="圆形"/>
                <p:cNvSpPr/>
                <p:nvPr>
                  <p:custDataLst>
                    <p:tags r:id="rId11"/>
                  </p:custDataLst>
                </p:nvPr>
              </p:nvSpPr>
              <p:spPr>
                <a:xfrm>
                  <a:off x="3930" y="7206"/>
                  <a:ext cx="633" cy="621"/>
                </a:xfrm>
                <a:prstGeom prst="ellipse">
                  <a:avLst/>
                </a:prstGeom>
                <a:gradFill>
                  <a:gsLst>
                    <a:gs pos="0">
                      <a:srgbClr val="14CD68"/>
                    </a:gs>
                    <a:gs pos="100000">
                      <a:srgbClr val="035C7D"/>
                    </a:gs>
                  </a:gsLst>
                  <a:lin ang="10800000" scaled="0"/>
                </a:gradFill>
                <a:ln w="12700">
                  <a:miter lim="400000"/>
                </a:ln>
              </p:spPr>
              <p:txBody>
                <a:bodyPr lIns="50800" tIns="50800" rIns="50800" bIns="50800" anchor="ctr"/>
                <a:p>
                  <a:pPr defTabSz="1071245">
                    <a:defRPr sz="4000">
                      <a:solidFill>
                        <a:srgbClr val="FFFFFF"/>
                      </a:solidFill>
                      <a:latin typeface="+mj-lt"/>
                      <a:ea typeface="+mj-ea"/>
                      <a:cs typeface="+mj-cs"/>
                      <a:sym typeface="方正兰亭黑_GBK" panose="02000000000000000000" charset="-122"/>
                    </a:defRPr>
                  </a:pPr>
                  <a:endParaRPr sz="2400" b="1">
                    <a:latin typeface="黑体" panose="02000500000000000000" charset="-122"/>
                    <a:ea typeface="黑体" panose="02000500000000000000" charset="-122"/>
                  </a:endParaRPr>
                </a:p>
              </p:txBody>
            </p:sp>
            <p:sp>
              <p:nvSpPr>
                <p:cNvPr id="45" name="文本框 44"/>
                <p:cNvSpPr txBox="1"/>
                <p:nvPr/>
              </p:nvSpPr>
              <p:spPr>
                <a:xfrm>
                  <a:off x="4005" y="7324"/>
                  <a:ext cx="459" cy="257"/>
                </a:xfrm>
                <a:prstGeom prst="rect">
                  <a:avLst/>
                </a:prstGeom>
                <a:noFill/>
              </p:spPr>
              <p:txBody>
                <a:bodyPr wrap="square" rtlCol="0" anchor="t">
                  <a:spAutoFit/>
                </a:bodyPr>
                <a:p>
                  <a:r>
                    <a:rPr lang="en-US" altLang="zh-CN" sz="1000" b="1" dirty="0">
                      <a:solidFill>
                        <a:schemeClr val="bg1"/>
                      </a:solidFill>
                      <a:latin typeface="黑体" panose="02000500000000000000" charset="-122"/>
                      <a:ea typeface="黑体" panose="02000500000000000000" charset="-122"/>
                      <a:sym typeface="+mn-ea"/>
                    </a:rPr>
                    <a:t>DPDK</a:t>
                  </a:r>
                  <a:endParaRPr lang="en-US" altLang="zh-CN" sz="1000" b="1" dirty="0">
                    <a:solidFill>
                      <a:schemeClr val="bg1"/>
                    </a:solidFill>
                    <a:latin typeface="黑体" panose="02000500000000000000" charset="-122"/>
                    <a:ea typeface="黑体" panose="02000500000000000000" charset="-122"/>
                    <a:sym typeface="+mn-ea"/>
                  </a:endParaRPr>
                </a:p>
              </p:txBody>
            </p:sp>
          </p:grpSp>
        </p:grpSp>
        <p:grpSp>
          <p:nvGrpSpPr>
            <p:cNvPr id="28" name="组合 27"/>
            <p:cNvGrpSpPr/>
            <p:nvPr/>
          </p:nvGrpSpPr>
          <p:grpSpPr>
            <a:xfrm>
              <a:off x="6670" y="3899"/>
              <a:ext cx="4993" cy="5193"/>
              <a:chOff x="6670" y="3899"/>
              <a:chExt cx="4993" cy="5193"/>
            </a:xfrm>
          </p:grpSpPr>
          <p:sp>
            <p:nvSpPr>
              <p:cNvPr id="47" name="圆角矩形"/>
              <p:cNvSpPr/>
              <p:nvPr>
                <p:custDataLst>
                  <p:tags r:id="rId12"/>
                </p:custDataLst>
              </p:nvPr>
            </p:nvSpPr>
            <p:spPr>
              <a:xfrm>
                <a:off x="6671" y="6038"/>
                <a:ext cx="4992" cy="3054"/>
              </a:xfrm>
              <a:prstGeom prst="roundRect">
                <a:avLst>
                  <a:gd name="adj" fmla="val 9932"/>
                </a:avLst>
              </a:prstGeom>
              <a:solidFill>
                <a:srgbClr val="373737"/>
              </a:solidFill>
              <a:ln w="12700">
                <a:solidFill>
                  <a:srgbClr val="FFFFFF"/>
                </a:solidFill>
                <a:miter lim="400000"/>
              </a:ln>
            </p:spPr>
            <p:txBody>
              <a:bodyPr lIns="50800" tIns="50800" rIns="50800" bIns="50800" anchor="ctr"/>
              <a:p>
                <a:pPr defTabSz="1106170">
                  <a:lnSpc>
                    <a:spcPct val="90000"/>
                  </a:lnSpc>
                  <a:spcBef>
                    <a:spcPts val="600"/>
                  </a:spcBef>
                  <a:defRPr sz="2400">
                    <a:solidFill>
                      <a:srgbClr val="FFFFFF"/>
                    </a:solidFill>
                    <a:latin typeface="Arial" panose="020B0604020202020204"/>
                    <a:ea typeface="Arial" panose="020B0604020202020204"/>
                    <a:cs typeface="Arial" panose="020B0604020202020204"/>
                    <a:sym typeface="Arial" panose="020B0604020202020204"/>
                  </a:defRPr>
                </a:pPr>
                <a:endParaRPr sz="1000" b="1">
                  <a:latin typeface="黑体" panose="02000500000000000000" charset="-122"/>
                  <a:ea typeface="黑体" panose="02000500000000000000" charset="-122"/>
                </a:endParaRPr>
              </a:p>
            </p:txBody>
          </p:sp>
          <p:sp>
            <p:nvSpPr>
              <p:cNvPr id="48" name="圆角矩形"/>
              <p:cNvSpPr/>
              <p:nvPr>
                <p:custDataLst>
                  <p:tags r:id="rId13"/>
                </p:custDataLst>
              </p:nvPr>
            </p:nvSpPr>
            <p:spPr>
              <a:xfrm>
                <a:off x="6670" y="5055"/>
                <a:ext cx="4946" cy="695"/>
              </a:xfrm>
              <a:prstGeom prst="roundRect">
                <a:avLst>
                  <a:gd name="adj" fmla="val 9932"/>
                </a:avLst>
              </a:prstGeom>
              <a:gradFill>
                <a:gsLst>
                  <a:gs pos="0">
                    <a:srgbClr val="14CD68"/>
                  </a:gs>
                  <a:gs pos="100000">
                    <a:srgbClr val="035C7D"/>
                  </a:gs>
                </a:gsLst>
                <a:lin ang="0" scaled="0"/>
              </a:gradFill>
              <a:ln w="12700">
                <a:solidFill>
                  <a:srgbClr val="FFFFFF"/>
                </a:solidFill>
                <a:miter lim="400000"/>
              </a:ln>
            </p:spPr>
            <p:txBody>
              <a:bodyPr lIns="50800" tIns="50800" rIns="50800" bIns="50800" anchor="ctr"/>
              <a:p>
                <a:pPr algn="ctr" defTabSz="1106170">
                  <a:lnSpc>
                    <a:spcPct val="90000"/>
                  </a:lnSpc>
                  <a:spcBef>
                    <a:spcPts val="600"/>
                  </a:spcBef>
                  <a:defRPr sz="2400">
                    <a:solidFill>
                      <a:srgbClr val="FFFFFF"/>
                    </a:solidFill>
                    <a:latin typeface="Arial" panose="020B0604020202020204"/>
                    <a:ea typeface="Arial" panose="020B0604020202020204"/>
                    <a:cs typeface="Arial" panose="020B0604020202020204"/>
                    <a:sym typeface="Arial" panose="020B0604020202020204"/>
                  </a:defRPr>
                </a:pPr>
                <a:r>
                  <a:rPr sz="900" b="1">
                    <a:latin typeface="黑体" panose="02000500000000000000" charset="-122"/>
                    <a:ea typeface="黑体" panose="02000500000000000000" charset="-122"/>
                  </a:rPr>
                  <a:t>编译器、编程语言、虚拟机运行环境、二进制翻译系统</a:t>
                </a:r>
                <a:endParaRPr sz="900" b="1">
                  <a:latin typeface="黑体" panose="02000500000000000000" charset="-122"/>
                  <a:ea typeface="黑体" panose="02000500000000000000" charset="-122"/>
                </a:endParaRPr>
              </a:p>
            </p:txBody>
          </p:sp>
          <p:sp>
            <p:nvSpPr>
              <p:cNvPr id="49" name="圆形"/>
              <p:cNvSpPr/>
              <p:nvPr>
                <p:custDataLst>
                  <p:tags r:id="rId14"/>
                </p:custDataLst>
              </p:nvPr>
            </p:nvSpPr>
            <p:spPr>
              <a:xfrm>
                <a:off x="8682" y="3899"/>
                <a:ext cx="935" cy="935"/>
              </a:xfrm>
              <a:prstGeom prst="ellipse">
                <a:avLst/>
              </a:prstGeom>
              <a:gradFill>
                <a:gsLst>
                  <a:gs pos="0">
                    <a:srgbClr val="14CD68"/>
                  </a:gs>
                  <a:gs pos="100000">
                    <a:srgbClr val="035C7D"/>
                  </a:gs>
                </a:gsLst>
                <a:lin ang="10800000" scaled="0"/>
              </a:gradFill>
              <a:ln w="12700">
                <a:miter lim="400000"/>
              </a:ln>
            </p:spPr>
            <p:txBody>
              <a:bodyPr lIns="50800" tIns="50800" rIns="50800" bIns="50800" anchor="ctr"/>
              <a:p>
                <a:pPr defTabSz="1071245">
                  <a:defRPr sz="4000">
                    <a:solidFill>
                      <a:srgbClr val="FFFFFF"/>
                    </a:solidFill>
                    <a:latin typeface="+mj-lt"/>
                    <a:ea typeface="+mj-ea"/>
                    <a:cs typeface="+mj-cs"/>
                    <a:sym typeface="方正兰亭黑_GBK" panose="02000000000000000000" charset="-122"/>
                  </a:defRPr>
                </a:pPr>
                <a:r>
                  <a:rPr sz="1200" b="1">
                    <a:latin typeface="黑体" panose="02000500000000000000" charset="-122"/>
                    <a:ea typeface="黑体" panose="02000500000000000000" charset="-122"/>
                    <a:sym typeface="+mn-ea"/>
                  </a:rPr>
                  <a:t>编译系统</a:t>
                </a:r>
                <a:endParaRPr sz="1200" b="1">
                  <a:latin typeface="黑体" panose="02000500000000000000" charset="-122"/>
                  <a:ea typeface="黑体" panose="02000500000000000000" charset="-122"/>
                  <a:sym typeface="+mn-ea"/>
                </a:endParaRPr>
              </a:p>
            </p:txBody>
          </p:sp>
          <p:sp>
            <p:nvSpPr>
              <p:cNvPr id="50" name="圆形"/>
              <p:cNvSpPr>
                <a:spLocks noChangeAspect="1"/>
              </p:cNvSpPr>
              <p:nvPr>
                <p:custDataLst>
                  <p:tags r:id="rId15"/>
                </p:custDataLst>
              </p:nvPr>
            </p:nvSpPr>
            <p:spPr>
              <a:xfrm>
                <a:off x="8127" y="6451"/>
                <a:ext cx="950" cy="933"/>
              </a:xfrm>
              <a:prstGeom prst="ellipse">
                <a:avLst/>
              </a:prstGeom>
              <a:gradFill>
                <a:gsLst>
                  <a:gs pos="0">
                    <a:srgbClr val="14CD68"/>
                  </a:gs>
                  <a:gs pos="100000">
                    <a:srgbClr val="035C7D"/>
                  </a:gs>
                </a:gsLst>
                <a:lin ang="10800000" scaled="0"/>
              </a:gradFill>
              <a:ln w="12700">
                <a:miter lim="400000"/>
              </a:ln>
            </p:spPr>
            <p:txBody>
              <a:bodyPr lIns="50800" tIns="50800" rIns="50800" bIns="50800" anchor="ctr"/>
              <a:p>
                <a:pPr defTabSz="1071245">
                  <a:defRPr sz="4000">
                    <a:solidFill>
                      <a:srgbClr val="FFFFFF"/>
                    </a:solidFill>
                    <a:latin typeface="+mj-lt"/>
                    <a:ea typeface="+mj-ea"/>
                    <a:cs typeface="+mj-cs"/>
                    <a:sym typeface="方正兰亭黑_GBK" panose="02000000000000000000" charset="-122"/>
                  </a:defRPr>
                </a:pPr>
                <a:endParaRPr sz="1000" b="1">
                  <a:latin typeface="黑体" panose="02000500000000000000" charset="-122"/>
                  <a:ea typeface="黑体" panose="02000500000000000000" charset="-122"/>
                </a:endParaRPr>
              </a:p>
            </p:txBody>
          </p:sp>
          <p:sp>
            <p:nvSpPr>
              <p:cNvPr id="51" name="圆形"/>
              <p:cNvSpPr>
                <a:spLocks noChangeAspect="1"/>
              </p:cNvSpPr>
              <p:nvPr>
                <p:custDataLst>
                  <p:tags r:id="rId16"/>
                </p:custDataLst>
              </p:nvPr>
            </p:nvSpPr>
            <p:spPr>
              <a:xfrm>
                <a:off x="7002" y="7606"/>
                <a:ext cx="950" cy="933"/>
              </a:xfrm>
              <a:prstGeom prst="ellipse">
                <a:avLst/>
              </a:prstGeom>
              <a:gradFill>
                <a:gsLst>
                  <a:gs pos="0">
                    <a:srgbClr val="14CD68"/>
                  </a:gs>
                  <a:gs pos="100000">
                    <a:srgbClr val="035C7D"/>
                  </a:gs>
                </a:gsLst>
                <a:lin ang="10800000" scaled="0"/>
              </a:gradFill>
              <a:ln w="12700">
                <a:miter lim="400000"/>
              </a:ln>
            </p:spPr>
            <p:txBody>
              <a:bodyPr lIns="50800" tIns="50800" rIns="50800" bIns="50800" anchor="ctr"/>
              <a:p>
                <a:pPr defTabSz="1071245">
                  <a:defRPr sz="4000">
                    <a:solidFill>
                      <a:srgbClr val="FFFFFF"/>
                    </a:solidFill>
                    <a:latin typeface="+mj-lt"/>
                    <a:ea typeface="+mj-ea"/>
                    <a:cs typeface="+mj-cs"/>
                    <a:sym typeface="方正兰亭黑_GBK" panose="02000000000000000000" charset="-122"/>
                  </a:defRPr>
                </a:pPr>
                <a:endParaRPr sz="1000" b="1">
                  <a:latin typeface="黑体" panose="02000500000000000000" charset="-122"/>
                  <a:ea typeface="黑体" panose="02000500000000000000" charset="-122"/>
                </a:endParaRPr>
              </a:p>
            </p:txBody>
          </p:sp>
          <p:sp>
            <p:nvSpPr>
              <p:cNvPr id="52" name="圆形"/>
              <p:cNvSpPr>
                <a:spLocks noChangeAspect="1"/>
              </p:cNvSpPr>
              <p:nvPr>
                <p:custDataLst>
                  <p:tags r:id="rId17"/>
                </p:custDataLst>
              </p:nvPr>
            </p:nvSpPr>
            <p:spPr>
              <a:xfrm>
                <a:off x="6972" y="6451"/>
                <a:ext cx="950" cy="933"/>
              </a:xfrm>
              <a:prstGeom prst="ellipse">
                <a:avLst/>
              </a:prstGeom>
              <a:gradFill>
                <a:gsLst>
                  <a:gs pos="0">
                    <a:srgbClr val="14CD68"/>
                  </a:gs>
                  <a:gs pos="100000">
                    <a:srgbClr val="035C7D"/>
                  </a:gs>
                </a:gsLst>
                <a:lin ang="10800000" scaled="0"/>
              </a:gradFill>
              <a:ln w="12700">
                <a:miter lim="400000"/>
              </a:ln>
            </p:spPr>
            <p:txBody>
              <a:bodyPr lIns="50800" tIns="50800" rIns="50800" bIns="50800" anchor="ctr"/>
              <a:p>
                <a:pPr defTabSz="1071245">
                  <a:defRPr sz="4000">
                    <a:solidFill>
                      <a:srgbClr val="FFFFFF"/>
                    </a:solidFill>
                    <a:latin typeface="+mj-lt"/>
                    <a:ea typeface="+mj-ea"/>
                    <a:cs typeface="+mj-cs"/>
                    <a:sym typeface="方正兰亭黑_GBK" panose="02000000000000000000" charset="-122"/>
                  </a:defRPr>
                </a:pPr>
                <a:endParaRPr sz="1000" b="1">
                  <a:latin typeface="黑体" panose="02000500000000000000" charset="-122"/>
                  <a:ea typeface="黑体" panose="02000500000000000000" charset="-122"/>
                </a:endParaRPr>
              </a:p>
            </p:txBody>
          </p:sp>
          <p:sp>
            <p:nvSpPr>
              <p:cNvPr id="53" name="圆形"/>
              <p:cNvSpPr>
                <a:spLocks noChangeAspect="1"/>
              </p:cNvSpPr>
              <p:nvPr>
                <p:custDataLst>
                  <p:tags r:id="rId18"/>
                </p:custDataLst>
              </p:nvPr>
            </p:nvSpPr>
            <p:spPr>
              <a:xfrm>
                <a:off x="9327" y="6466"/>
                <a:ext cx="950" cy="933"/>
              </a:xfrm>
              <a:prstGeom prst="ellipse">
                <a:avLst/>
              </a:prstGeom>
              <a:gradFill>
                <a:gsLst>
                  <a:gs pos="0">
                    <a:srgbClr val="14CD68"/>
                  </a:gs>
                  <a:gs pos="100000">
                    <a:srgbClr val="035C7D"/>
                  </a:gs>
                </a:gsLst>
                <a:lin ang="10800000" scaled="0"/>
              </a:gradFill>
              <a:ln w="12700">
                <a:miter lim="400000"/>
              </a:ln>
            </p:spPr>
            <p:txBody>
              <a:bodyPr lIns="50800" tIns="50800" rIns="50800" bIns="50800" anchor="ctr"/>
              <a:p>
                <a:pPr defTabSz="1071245">
                  <a:defRPr sz="4000">
                    <a:solidFill>
                      <a:srgbClr val="FFFFFF"/>
                    </a:solidFill>
                    <a:latin typeface="+mj-lt"/>
                    <a:ea typeface="+mj-ea"/>
                    <a:cs typeface="+mj-cs"/>
                    <a:sym typeface="方正兰亭黑_GBK" panose="02000000000000000000" charset="-122"/>
                  </a:defRPr>
                </a:pPr>
                <a:endParaRPr sz="1000" b="1">
                  <a:latin typeface="黑体" panose="02000500000000000000" charset="-122"/>
                  <a:ea typeface="黑体" panose="02000500000000000000" charset="-122"/>
                </a:endParaRPr>
              </a:p>
            </p:txBody>
          </p:sp>
          <p:sp>
            <p:nvSpPr>
              <p:cNvPr id="54" name="圆形"/>
              <p:cNvSpPr>
                <a:spLocks noChangeAspect="1"/>
              </p:cNvSpPr>
              <p:nvPr>
                <p:custDataLst>
                  <p:tags r:id="rId19"/>
                </p:custDataLst>
              </p:nvPr>
            </p:nvSpPr>
            <p:spPr>
              <a:xfrm>
                <a:off x="9343" y="7651"/>
                <a:ext cx="950" cy="933"/>
              </a:xfrm>
              <a:prstGeom prst="ellipse">
                <a:avLst/>
              </a:prstGeom>
              <a:gradFill>
                <a:gsLst>
                  <a:gs pos="0">
                    <a:srgbClr val="14CD68"/>
                  </a:gs>
                  <a:gs pos="100000">
                    <a:srgbClr val="035C7D"/>
                  </a:gs>
                </a:gsLst>
                <a:lin ang="10800000" scaled="0"/>
              </a:gradFill>
              <a:ln w="12700">
                <a:miter lim="400000"/>
              </a:ln>
            </p:spPr>
            <p:txBody>
              <a:bodyPr lIns="50800" tIns="50800" rIns="50800" bIns="50800" anchor="ctr"/>
              <a:p>
                <a:pPr defTabSz="1071245">
                  <a:defRPr sz="4000">
                    <a:solidFill>
                      <a:srgbClr val="FFFFFF"/>
                    </a:solidFill>
                    <a:latin typeface="+mj-lt"/>
                    <a:ea typeface="+mj-ea"/>
                    <a:cs typeface="+mj-cs"/>
                    <a:sym typeface="方正兰亭黑_GBK" panose="02000000000000000000" charset="-122"/>
                  </a:defRPr>
                </a:pPr>
                <a:endParaRPr sz="1000" b="1">
                  <a:latin typeface="黑体" panose="02000500000000000000" charset="-122"/>
                  <a:ea typeface="黑体" panose="02000500000000000000" charset="-122"/>
                </a:endParaRPr>
              </a:p>
            </p:txBody>
          </p:sp>
          <p:sp>
            <p:nvSpPr>
              <p:cNvPr id="55" name="圆形"/>
              <p:cNvSpPr>
                <a:spLocks noChangeAspect="1"/>
              </p:cNvSpPr>
              <p:nvPr>
                <p:custDataLst>
                  <p:tags r:id="rId20"/>
                </p:custDataLst>
              </p:nvPr>
            </p:nvSpPr>
            <p:spPr>
              <a:xfrm>
                <a:off x="8143" y="7606"/>
                <a:ext cx="950" cy="933"/>
              </a:xfrm>
              <a:prstGeom prst="ellipse">
                <a:avLst/>
              </a:prstGeom>
              <a:gradFill>
                <a:gsLst>
                  <a:gs pos="0">
                    <a:srgbClr val="14CD68"/>
                  </a:gs>
                  <a:gs pos="100000">
                    <a:srgbClr val="035C7D"/>
                  </a:gs>
                </a:gsLst>
                <a:lin ang="10800000" scaled="0"/>
              </a:gradFill>
              <a:ln w="12700">
                <a:miter lim="400000"/>
              </a:ln>
            </p:spPr>
            <p:txBody>
              <a:bodyPr lIns="50800" tIns="50800" rIns="50800" bIns="50800" anchor="ctr"/>
              <a:p>
                <a:pPr defTabSz="1071245">
                  <a:defRPr sz="4000">
                    <a:solidFill>
                      <a:srgbClr val="FFFFFF"/>
                    </a:solidFill>
                    <a:latin typeface="+mj-lt"/>
                    <a:ea typeface="+mj-ea"/>
                    <a:cs typeface="+mj-cs"/>
                    <a:sym typeface="方正兰亭黑_GBK" panose="02000000000000000000" charset="-122"/>
                  </a:defRPr>
                </a:pPr>
                <a:endParaRPr sz="1000" b="1">
                  <a:latin typeface="黑体" panose="02000500000000000000" charset="-122"/>
                  <a:ea typeface="黑体" panose="02000500000000000000" charset="-122"/>
                </a:endParaRPr>
              </a:p>
            </p:txBody>
          </p:sp>
          <p:sp>
            <p:nvSpPr>
              <p:cNvPr id="56" name="圆形"/>
              <p:cNvSpPr>
                <a:spLocks noChangeAspect="1"/>
              </p:cNvSpPr>
              <p:nvPr>
                <p:custDataLst>
                  <p:tags r:id="rId21"/>
                </p:custDataLst>
              </p:nvPr>
            </p:nvSpPr>
            <p:spPr>
              <a:xfrm>
                <a:off x="10482" y="6451"/>
                <a:ext cx="950" cy="933"/>
              </a:xfrm>
              <a:prstGeom prst="ellipse">
                <a:avLst/>
              </a:prstGeom>
              <a:gradFill>
                <a:gsLst>
                  <a:gs pos="0">
                    <a:srgbClr val="14CD68"/>
                  </a:gs>
                  <a:gs pos="100000">
                    <a:srgbClr val="035C7D"/>
                  </a:gs>
                </a:gsLst>
                <a:lin ang="10800000" scaled="0"/>
              </a:gradFill>
              <a:ln w="12700">
                <a:miter lim="400000"/>
              </a:ln>
            </p:spPr>
            <p:txBody>
              <a:bodyPr lIns="50800" tIns="50800" rIns="50800" bIns="50800" anchor="ctr"/>
              <a:p>
                <a:pPr defTabSz="1071245">
                  <a:defRPr sz="4000">
                    <a:solidFill>
                      <a:srgbClr val="FFFFFF"/>
                    </a:solidFill>
                    <a:latin typeface="+mj-lt"/>
                    <a:ea typeface="+mj-ea"/>
                    <a:cs typeface="+mj-cs"/>
                    <a:sym typeface="方正兰亭黑_GBK" panose="02000000000000000000" charset="-122"/>
                  </a:defRPr>
                </a:pPr>
                <a:endParaRPr sz="1000" b="1">
                  <a:latin typeface="黑体" panose="02000500000000000000" charset="-122"/>
                  <a:ea typeface="黑体" panose="02000500000000000000" charset="-122"/>
                </a:endParaRPr>
              </a:p>
            </p:txBody>
          </p:sp>
          <p:sp>
            <p:nvSpPr>
              <p:cNvPr id="5" name="文本框 4"/>
              <p:cNvSpPr txBox="1">
                <a:spLocks noChangeAspect="1"/>
              </p:cNvSpPr>
              <p:nvPr/>
            </p:nvSpPr>
            <p:spPr>
              <a:xfrm>
                <a:off x="7140" y="6657"/>
                <a:ext cx="692" cy="386"/>
              </a:xfrm>
              <a:prstGeom prst="rect">
                <a:avLst/>
              </a:prstGeom>
              <a:noFill/>
            </p:spPr>
            <p:txBody>
              <a:bodyPr wrap="none" rtlCol="0" anchor="t">
                <a:spAutoFit/>
              </a:bodyPr>
              <a:p>
                <a:r>
                  <a:rPr lang="en-US" altLang="zh-CN" sz="1000" b="1" dirty="0">
                    <a:solidFill>
                      <a:schemeClr val="bg1"/>
                    </a:solidFill>
                    <a:latin typeface="黑体" panose="02000500000000000000" charset="-122"/>
                    <a:ea typeface="黑体" panose="02000500000000000000" charset="-122"/>
                    <a:sym typeface="+mn-ea"/>
                  </a:rPr>
                  <a:t>Rust</a:t>
                </a:r>
                <a:endParaRPr lang="en-US" altLang="zh-CN" sz="1000" b="1" dirty="0">
                  <a:solidFill>
                    <a:schemeClr val="bg1"/>
                  </a:solidFill>
                  <a:latin typeface="黑体" panose="02000500000000000000" charset="-122"/>
                  <a:ea typeface="黑体" panose="02000500000000000000" charset="-122"/>
                  <a:sym typeface="+mn-ea"/>
                </a:endParaRPr>
              </a:p>
            </p:txBody>
          </p:sp>
          <p:sp>
            <p:nvSpPr>
              <p:cNvPr id="58" name="文本框 57"/>
              <p:cNvSpPr txBox="1">
                <a:spLocks noChangeAspect="1"/>
              </p:cNvSpPr>
              <p:nvPr/>
            </p:nvSpPr>
            <p:spPr>
              <a:xfrm>
                <a:off x="8163" y="6664"/>
                <a:ext cx="894" cy="386"/>
              </a:xfrm>
              <a:prstGeom prst="rect">
                <a:avLst/>
              </a:prstGeom>
              <a:noFill/>
            </p:spPr>
            <p:txBody>
              <a:bodyPr wrap="none" rtlCol="0" anchor="t">
                <a:spAutoFit/>
              </a:bodyPr>
              <a:p>
                <a:r>
                  <a:rPr lang="en-US" altLang="zh-CN" sz="1000" b="1" dirty="0">
                    <a:solidFill>
                      <a:schemeClr val="bg1"/>
                    </a:solidFill>
                    <a:latin typeface="黑体" panose="02000500000000000000" charset="-122"/>
                    <a:ea typeface="黑体" panose="02000500000000000000" charset="-122"/>
                    <a:sym typeface="+mn-ea"/>
                  </a:rPr>
                  <a:t>Golang</a:t>
                </a:r>
                <a:endParaRPr lang="en-US" altLang="zh-CN" sz="1000" b="1" dirty="0">
                  <a:solidFill>
                    <a:schemeClr val="bg1"/>
                  </a:solidFill>
                  <a:latin typeface="黑体" panose="02000500000000000000" charset="-122"/>
                  <a:ea typeface="黑体" panose="02000500000000000000" charset="-122"/>
                  <a:sym typeface="+mn-ea"/>
                </a:endParaRPr>
              </a:p>
            </p:txBody>
          </p:sp>
          <p:sp>
            <p:nvSpPr>
              <p:cNvPr id="59" name="文本框 58"/>
              <p:cNvSpPr txBox="1">
                <a:spLocks noChangeAspect="1"/>
              </p:cNvSpPr>
              <p:nvPr/>
            </p:nvSpPr>
            <p:spPr>
              <a:xfrm>
                <a:off x="9157" y="6679"/>
                <a:ext cx="1298" cy="386"/>
              </a:xfrm>
              <a:prstGeom prst="rect">
                <a:avLst/>
              </a:prstGeom>
              <a:noFill/>
            </p:spPr>
            <p:txBody>
              <a:bodyPr wrap="none" rtlCol="0" anchor="t">
                <a:spAutoFit/>
              </a:bodyPr>
              <a:p>
                <a:pPr algn="l"/>
                <a:r>
                  <a:rPr lang="en-US" altLang="zh-CN" sz="1000" b="1" dirty="0">
                    <a:solidFill>
                      <a:schemeClr val="bg1"/>
                    </a:solidFill>
                    <a:latin typeface="黑体" panose="02000500000000000000" charset="-122"/>
                    <a:ea typeface="黑体" panose="02000500000000000000" charset="-122"/>
                    <a:sym typeface="+mn-ea"/>
                  </a:rPr>
                  <a:t>Javascript</a:t>
                </a:r>
                <a:endParaRPr lang="en-US" altLang="zh-CN" sz="1000" b="1" dirty="0">
                  <a:solidFill>
                    <a:schemeClr val="bg1"/>
                  </a:solidFill>
                  <a:latin typeface="黑体" panose="02000500000000000000" charset="-122"/>
                  <a:ea typeface="黑体" panose="02000500000000000000" charset="-122"/>
                  <a:sym typeface="+mn-ea"/>
                </a:endParaRPr>
              </a:p>
            </p:txBody>
          </p:sp>
          <p:sp>
            <p:nvSpPr>
              <p:cNvPr id="60" name="文本框 59"/>
              <p:cNvSpPr txBox="1">
                <a:spLocks noChangeAspect="1"/>
              </p:cNvSpPr>
              <p:nvPr/>
            </p:nvSpPr>
            <p:spPr>
              <a:xfrm>
                <a:off x="10515" y="6664"/>
                <a:ext cx="894" cy="386"/>
              </a:xfrm>
              <a:prstGeom prst="rect">
                <a:avLst/>
              </a:prstGeom>
              <a:noFill/>
            </p:spPr>
            <p:txBody>
              <a:bodyPr wrap="none" rtlCol="0" anchor="t">
                <a:spAutoFit/>
              </a:bodyPr>
              <a:p>
                <a:pPr algn="l"/>
                <a:r>
                  <a:rPr lang="en-US" altLang="zh-CN" sz="1000" b="1" dirty="0">
                    <a:solidFill>
                      <a:schemeClr val="bg1"/>
                    </a:solidFill>
                    <a:latin typeface="黑体" panose="02000500000000000000" charset="-122"/>
                    <a:ea typeface="黑体" panose="02000500000000000000" charset="-122"/>
                    <a:sym typeface="+mn-ea"/>
                  </a:rPr>
                  <a:t>Pascal</a:t>
                </a:r>
                <a:endParaRPr lang="en-US" altLang="zh-CN" sz="1000" b="1" dirty="0">
                  <a:solidFill>
                    <a:schemeClr val="bg1"/>
                  </a:solidFill>
                  <a:latin typeface="黑体" panose="02000500000000000000" charset="-122"/>
                  <a:ea typeface="黑体" panose="02000500000000000000" charset="-122"/>
                  <a:sym typeface="+mn-ea"/>
                </a:endParaRPr>
              </a:p>
            </p:txBody>
          </p:sp>
          <p:sp>
            <p:nvSpPr>
              <p:cNvPr id="61" name="文本框 60"/>
              <p:cNvSpPr txBox="1">
                <a:spLocks noChangeAspect="1"/>
              </p:cNvSpPr>
              <p:nvPr/>
            </p:nvSpPr>
            <p:spPr>
              <a:xfrm>
                <a:off x="7108" y="7809"/>
                <a:ext cx="591" cy="386"/>
              </a:xfrm>
              <a:prstGeom prst="rect">
                <a:avLst/>
              </a:prstGeom>
              <a:noFill/>
            </p:spPr>
            <p:txBody>
              <a:bodyPr wrap="none" rtlCol="0" anchor="t">
                <a:spAutoFit/>
              </a:bodyPr>
              <a:p>
                <a:pPr algn="l"/>
                <a:r>
                  <a:rPr lang="en-US" altLang="zh-CN" sz="1000" b="1" dirty="0">
                    <a:solidFill>
                      <a:schemeClr val="bg1"/>
                    </a:solidFill>
                    <a:latin typeface="黑体" panose="02000500000000000000" charset="-122"/>
                    <a:ea typeface="黑体" panose="02000500000000000000" charset="-122"/>
                    <a:sym typeface="+mn-ea"/>
                  </a:rPr>
                  <a:t>GCC</a:t>
                </a:r>
                <a:endParaRPr lang="en-US" altLang="zh-CN" sz="1000" b="1" dirty="0">
                  <a:solidFill>
                    <a:schemeClr val="bg1"/>
                  </a:solidFill>
                  <a:latin typeface="黑体" panose="02000500000000000000" charset="-122"/>
                  <a:ea typeface="黑体" panose="02000500000000000000" charset="-122"/>
                  <a:sym typeface="+mn-ea"/>
                </a:endParaRPr>
              </a:p>
            </p:txBody>
          </p:sp>
          <p:sp>
            <p:nvSpPr>
              <p:cNvPr id="62" name="文本框 61"/>
              <p:cNvSpPr txBox="1">
                <a:spLocks noChangeAspect="1"/>
              </p:cNvSpPr>
              <p:nvPr/>
            </p:nvSpPr>
            <p:spPr>
              <a:xfrm>
                <a:off x="8060" y="7819"/>
                <a:ext cx="1096" cy="386"/>
              </a:xfrm>
              <a:prstGeom prst="rect">
                <a:avLst/>
              </a:prstGeom>
              <a:noFill/>
            </p:spPr>
            <p:txBody>
              <a:bodyPr wrap="none" rtlCol="0" anchor="t">
                <a:spAutoFit/>
              </a:bodyPr>
              <a:p>
                <a:r>
                  <a:rPr lang="en-US" altLang="zh-CN" sz="1000" b="1" dirty="0">
                    <a:solidFill>
                      <a:schemeClr val="bg1"/>
                    </a:solidFill>
                    <a:latin typeface="黑体" panose="02000500000000000000" charset="-122"/>
                    <a:ea typeface="黑体" panose="02000500000000000000" charset="-122"/>
                    <a:sym typeface="+mn-ea"/>
                  </a:rPr>
                  <a:t>Binutils</a:t>
                </a:r>
                <a:endParaRPr lang="en-US" altLang="zh-CN" sz="1000" b="1" dirty="0">
                  <a:solidFill>
                    <a:schemeClr val="bg1"/>
                  </a:solidFill>
                  <a:latin typeface="黑体" panose="02000500000000000000" charset="-122"/>
                  <a:ea typeface="黑体" panose="02000500000000000000" charset="-122"/>
                  <a:sym typeface="+mn-ea"/>
                </a:endParaRPr>
              </a:p>
            </p:txBody>
          </p:sp>
          <p:sp>
            <p:nvSpPr>
              <p:cNvPr id="63" name="文本框 62"/>
              <p:cNvSpPr txBox="1">
                <a:spLocks noChangeAspect="1"/>
              </p:cNvSpPr>
              <p:nvPr/>
            </p:nvSpPr>
            <p:spPr>
              <a:xfrm>
                <a:off x="9451" y="7864"/>
                <a:ext cx="692" cy="386"/>
              </a:xfrm>
              <a:prstGeom prst="rect">
                <a:avLst/>
              </a:prstGeom>
              <a:noFill/>
            </p:spPr>
            <p:txBody>
              <a:bodyPr wrap="none" rtlCol="0" anchor="t">
                <a:spAutoFit/>
              </a:bodyPr>
              <a:p>
                <a:r>
                  <a:rPr lang="en-US" altLang="zh-CN" sz="1000" b="1" dirty="0">
                    <a:solidFill>
                      <a:schemeClr val="bg1"/>
                    </a:solidFill>
                    <a:latin typeface="黑体" panose="02000500000000000000" charset="-122"/>
                    <a:ea typeface="黑体" panose="02000500000000000000" charset="-122"/>
                    <a:sym typeface="+mn-ea"/>
                  </a:rPr>
                  <a:t>LLVM</a:t>
                </a:r>
                <a:endParaRPr lang="en-US" altLang="zh-CN" sz="1000" b="1" dirty="0">
                  <a:solidFill>
                    <a:schemeClr val="bg1"/>
                  </a:solidFill>
                  <a:latin typeface="黑体" panose="02000500000000000000" charset="-122"/>
                  <a:ea typeface="黑体" panose="02000500000000000000" charset="-122"/>
                  <a:sym typeface="+mn-ea"/>
                </a:endParaRPr>
              </a:p>
            </p:txBody>
          </p:sp>
          <p:sp>
            <p:nvSpPr>
              <p:cNvPr id="64" name="圆形"/>
              <p:cNvSpPr>
                <a:spLocks noChangeAspect="1"/>
              </p:cNvSpPr>
              <p:nvPr>
                <p:custDataLst>
                  <p:tags r:id="rId22"/>
                </p:custDataLst>
              </p:nvPr>
            </p:nvSpPr>
            <p:spPr>
              <a:xfrm>
                <a:off x="10506" y="7658"/>
                <a:ext cx="950" cy="933"/>
              </a:xfrm>
              <a:prstGeom prst="ellipse">
                <a:avLst/>
              </a:prstGeom>
              <a:gradFill>
                <a:gsLst>
                  <a:gs pos="0">
                    <a:srgbClr val="14CD68"/>
                  </a:gs>
                  <a:gs pos="100000">
                    <a:srgbClr val="035C7D"/>
                  </a:gs>
                </a:gsLst>
                <a:lin ang="10800000" scaled="0"/>
              </a:gradFill>
              <a:ln w="12700">
                <a:miter lim="400000"/>
              </a:ln>
            </p:spPr>
            <p:txBody>
              <a:bodyPr lIns="50800" tIns="50800" rIns="50800" bIns="50800" anchor="ctr"/>
              <a:p>
                <a:pPr defTabSz="1071245">
                  <a:defRPr sz="4000">
                    <a:solidFill>
                      <a:srgbClr val="FFFFFF"/>
                    </a:solidFill>
                    <a:latin typeface="+mj-lt"/>
                    <a:ea typeface="+mj-ea"/>
                    <a:cs typeface="+mj-cs"/>
                    <a:sym typeface="方正兰亭黑_GBK" panose="02000000000000000000" charset="-122"/>
                  </a:defRPr>
                </a:pPr>
                <a:endParaRPr sz="1000" b="1">
                  <a:latin typeface="黑体" panose="02000500000000000000" charset="-122"/>
                  <a:ea typeface="黑体" panose="02000500000000000000" charset="-122"/>
                </a:endParaRPr>
              </a:p>
            </p:txBody>
          </p:sp>
          <p:sp>
            <p:nvSpPr>
              <p:cNvPr id="65" name="文本框 64"/>
              <p:cNvSpPr txBox="1">
                <a:spLocks noChangeAspect="1"/>
              </p:cNvSpPr>
              <p:nvPr/>
            </p:nvSpPr>
            <p:spPr>
              <a:xfrm>
                <a:off x="10581" y="7861"/>
                <a:ext cx="894" cy="386"/>
              </a:xfrm>
              <a:prstGeom prst="rect">
                <a:avLst/>
              </a:prstGeom>
              <a:noFill/>
            </p:spPr>
            <p:txBody>
              <a:bodyPr wrap="none" rtlCol="0" anchor="t">
                <a:spAutoFit/>
              </a:bodyPr>
              <a:p>
                <a:r>
                  <a:rPr lang="en-US" altLang="zh-CN" sz="1000" b="1" dirty="0">
                    <a:solidFill>
                      <a:schemeClr val="bg1"/>
                    </a:solidFill>
                    <a:latin typeface="黑体" panose="02000500000000000000" charset="-122"/>
                    <a:ea typeface="黑体" panose="02000500000000000000" charset="-122"/>
                    <a:sym typeface="+mn-ea"/>
                  </a:rPr>
                  <a:t>Python</a:t>
                </a:r>
                <a:endParaRPr lang="en-US" altLang="zh-CN" sz="1000" b="1" dirty="0">
                  <a:solidFill>
                    <a:schemeClr val="bg1"/>
                  </a:solidFill>
                  <a:latin typeface="黑体" panose="02000500000000000000" charset="-122"/>
                  <a:ea typeface="黑体" panose="02000500000000000000" charset="-122"/>
                  <a:sym typeface="+mn-ea"/>
                </a:endParaRPr>
              </a:p>
            </p:txBody>
          </p:sp>
        </p:grpSp>
        <p:grpSp>
          <p:nvGrpSpPr>
            <p:cNvPr id="27" name="组合 26"/>
            <p:cNvGrpSpPr/>
            <p:nvPr/>
          </p:nvGrpSpPr>
          <p:grpSpPr>
            <a:xfrm>
              <a:off x="12775" y="3896"/>
              <a:ext cx="5054" cy="5163"/>
              <a:chOff x="13075" y="3896"/>
              <a:chExt cx="5054" cy="5163"/>
            </a:xfrm>
          </p:grpSpPr>
          <p:sp>
            <p:nvSpPr>
              <p:cNvPr id="66" name="圆角矩形"/>
              <p:cNvSpPr/>
              <p:nvPr>
                <p:custDataLst>
                  <p:tags r:id="rId23"/>
                </p:custDataLst>
              </p:nvPr>
            </p:nvSpPr>
            <p:spPr>
              <a:xfrm>
                <a:off x="13075" y="6034"/>
                <a:ext cx="5054" cy="3025"/>
              </a:xfrm>
              <a:prstGeom prst="roundRect">
                <a:avLst>
                  <a:gd name="adj" fmla="val 9932"/>
                </a:avLst>
              </a:prstGeom>
              <a:solidFill>
                <a:srgbClr val="373737"/>
              </a:solidFill>
              <a:ln w="12700">
                <a:solidFill>
                  <a:srgbClr val="FFFFFF"/>
                </a:solidFill>
                <a:miter lim="400000"/>
              </a:ln>
            </p:spPr>
            <p:txBody>
              <a:bodyPr lIns="50800" tIns="50800" rIns="50800" bIns="50800" anchor="ctr"/>
              <a:p>
                <a:pPr defTabSz="1106170">
                  <a:lnSpc>
                    <a:spcPct val="90000"/>
                  </a:lnSpc>
                  <a:spcBef>
                    <a:spcPts val="600"/>
                  </a:spcBef>
                  <a:defRPr sz="2400">
                    <a:solidFill>
                      <a:srgbClr val="FFFFFF"/>
                    </a:solidFill>
                    <a:latin typeface="Arial" panose="020B0604020202020204"/>
                    <a:ea typeface="Arial" panose="020B0604020202020204"/>
                    <a:cs typeface="Arial" panose="020B0604020202020204"/>
                    <a:sym typeface="Arial" panose="020B0604020202020204"/>
                  </a:defRPr>
                </a:pPr>
                <a:endParaRPr sz="700" b="1">
                  <a:latin typeface="黑体" panose="02000500000000000000" charset="-122"/>
                  <a:ea typeface="黑体" panose="02000500000000000000" charset="-122"/>
                </a:endParaRPr>
              </a:p>
            </p:txBody>
          </p:sp>
          <p:sp>
            <p:nvSpPr>
              <p:cNvPr id="67" name="圆角矩形"/>
              <p:cNvSpPr/>
              <p:nvPr>
                <p:custDataLst>
                  <p:tags r:id="rId24"/>
                </p:custDataLst>
              </p:nvPr>
            </p:nvSpPr>
            <p:spPr>
              <a:xfrm>
                <a:off x="13075" y="5052"/>
                <a:ext cx="4946" cy="695"/>
              </a:xfrm>
              <a:prstGeom prst="roundRect">
                <a:avLst>
                  <a:gd name="adj" fmla="val 9932"/>
                </a:avLst>
              </a:prstGeom>
              <a:gradFill>
                <a:gsLst>
                  <a:gs pos="0">
                    <a:srgbClr val="14CD68"/>
                  </a:gs>
                  <a:gs pos="100000">
                    <a:srgbClr val="035C7D"/>
                  </a:gs>
                </a:gsLst>
                <a:lin ang="0" scaled="0"/>
              </a:gradFill>
              <a:ln w="12700">
                <a:solidFill>
                  <a:srgbClr val="FFFFFF"/>
                </a:solidFill>
                <a:miter lim="400000"/>
              </a:ln>
            </p:spPr>
            <p:txBody>
              <a:bodyPr lIns="50800" tIns="50800" rIns="50800" bIns="50800" anchor="ctr"/>
              <a:p>
                <a:pPr algn="ctr" defTabSz="1106170">
                  <a:lnSpc>
                    <a:spcPct val="90000"/>
                  </a:lnSpc>
                  <a:spcBef>
                    <a:spcPts val="600"/>
                  </a:spcBef>
                  <a:defRPr sz="2400">
                    <a:solidFill>
                      <a:srgbClr val="FFFFFF"/>
                    </a:solidFill>
                    <a:latin typeface="Arial" panose="020B0604020202020204"/>
                    <a:ea typeface="Arial" panose="020B0604020202020204"/>
                    <a:cs typeface="Arial" panose="020B0604020202020204"/>
                    <a:sym typeface="Arial" panose="020B0604020202020204"/>
                  </a:defRPr>
                </a:pPr>
                <a:r>
                  <a:rPr sz="900" b="1">
                    <a:latin typeface="黑体" panose="02000500000000000000" charset="-122"/>
                    <a:ea typeface="黑体" panose="02000500000000000000" charset="-122"/>
                  </a:rPr>
                  <a:t>操作系统内核、各类驱动、分析调试工具、基础支持库</a:t>
                </a:r>
                <a:endParaRPr sz="900" b="1">
                  <a:latin typeface="黑体" panose="02000500000000000000" charset="-122"/>
                  <a:ea typeface="黑体" panose="02000500000000000000" charset="-122"/>
                </a:endParaRPr>
              </a:p>
            </p:txBody>
          </p:sp>
          <p:sp>
            <p:nvSpPr>
              <p:cNvPr id="68" name="圆形"/>
              <p:cNvSpPr/>
              <p:nvPr>
                <p:custDataLst>
                  <p:tags r:id="rId25"/>
                </p:custDataLst>
              </p:nvPr>
            </p:nvSpPr>
            <p:spPr>
              <a:xfrm>
                <a:off x="15087" y="3896"/>
                <a:ext cx="935" cy="935"/>
              </a:xfrm>
              <a:prstGeom prst="ellipse">
                <a:avLst/>
              </a:prstGeom>
              <a:gradFill>
                <a:gsLst>
                  <a:gs pos="0">
                    <a:srgbClr val="14CD68"/>
                  </a:gs>
                  <a:gs pos="100000">
                    <a:srgbClr val="035C7D"/>
                  </a:gs>
                </a:gsLst>
                <a:lin ang="10800000" scaled="0"/>
              </a:gradFill>
              <a:ln w="12700">
                <a:miter lim="400000"/>
              </a:ln>
            </p:spPr>
            <p:txBody>
              <a:bodyPr lIns="50800" tIns="50800" rIns="50800" bIns="50800" anchor="ctr"/>
              <a:p>
                <a:pPr defTabSz="1071245">
                  <a:defRPr sz="4000">
                    <a:solidFill>
                      <a:srgbClr val="FFFFFF"/>
                    </a:solidFill>
                    <a:latin typeface="+mj-lt"/>
                    <a:ea typeface="+mj-ea"/>
                    <a:cs typeface="+mj-cs"/>
                    <a:sym typeface="方正兰亭黑_GBK" panose="02000000000000000000" charset="-122"/>
                  </a:defRPr>
                </a:pPr>
                <a:r>
                  <a:rPr sz="1200" b="1">
                    <a:latin typeface="黑体" panose="02000500000000000000" charset="-122"/>
                    <a:ea typeface="黑体" panose="02000500000000000000" charset="-122"/>
                    <a:sym typeface="+mn-ea"/>
                  </a:rPr>
                  <a:t>系统架构</a:t>
                </a:r>
                <a:endParaRPr sz="1200" b="1">
                  <a:latin typeface="黑体" panose="02000500000000000000" charset="-122"/>
                  <a:ea typeface="黑体" panose="02000500000000000000" charset="-122"/>
                  <a:sym typeface="+mn-ea"/>
                </a:endParaRPr>
              </a:p>
            </p:txBody>
          </p:sp>
          <p:sp>
            <p:nvSpPr>
              <p:cNvPr id="69" name="圆形"/>
              <p:cNvSpPr>
                <a:spLocks noChangeAspect="1"/>
              </p:cNvSpPr>
              <p:nvPr>
                <p:custDataLst>
                  <p:tags r:id="rId26"/>
                </p:custDataLst>
              </p:nvPr>
            </p:nvSpPr>
            <p:spPr>
              <a:xfrm>
                <a:off x="14533" y="6462"/>
                <a:ext cx="950" cy="933"/>
              </a:xfrm>
              <a:prstGeom prst="ellipse">
                <a:avLst/>
              </a:prstGeom>
              <a:gradFill>
                <a:gsLst>
                  <a:gs pos="0">
                    <a:srgbClr val="14CD68"/>
                  </a:gs>
                  <a:gs pos="100000">
                    <a:srgbClr val="035C7D"/>
                  </a:gs>
                </a:gsLst>
                <a:lin ang="10800000" scaled="0"/>
              </a:gradFill>
              <a:ln w="12700">
                <a:miter lim="400000"/>
              </a:ln>
            </p:spPr>
            <p:txBody>
              <a:bodyPr lIns="50800" tIns="50800" rIns="50800" bIns="50800" anchor="ctr"/>
              <a:p>
                <a:pPr defTabSz="1071245">
                  <a:defRPr sz="4000">
                    <a:solidFill>
                      <a:srgbClr val="FFFFFF"/>
                    </a:solidFill>
                    <a:latin typeface="+mj-lt"/>
                    <a:ea typeface="+mj-ea"/>
                    <a:cs typeface="+mj-cs"/>
                    <a:sym typeface="方正兰亭黑_GBK" panose="02000000000000000000" charset="-122"/>
                  </a:defRPr>
                </a:pPr>
                <a:endParaRPr sz="1000" b="1">
                  <a:latin typeface="黑体" panose="02000500000000000000" charset="-122"/>
                  <a:ea typeface="黑体" panose="02000500000000000000" charset="-122"/>
                </a:endParaRPr>
              </a:p>
            </p:txBody>
          </p:sp>
          <p:sp>
            <p:nvSpPr>
              <p:cNvPr id="70" name="圆形"/>
              <p:cNvSpPr>
                <a:spLocks noChangeAspect="1"/>
              </p:cNvSpPr>
              <p:nvPr>
                <p:custDataLst>
                  <p:tags r:id="rId27"/>
                </p:custDataLst>
              </p:nvPr>
            </p:nvSpPr>
            <p:spPr>
              <a:xfrm>
                <a:off x="13392" y="7576"/>
                <a:ext cx="950" cy="933"/>
              </a:xfrm>
              <a:prstGeom prst="ellipse">
                <a:avLst/>
              </a:prstGeom>
              <a:gradFill>
                <a:gsLst>
                  <a:gs pos="0">
                    <a:srgbClr val="14CD68"/>
                  </a:gs>
                  <a:gs pos="100000">
                    <a:srgbClr val="035C7D"/>
                  </a:gs>
                </a:gsLst>
                <a:lin ang="10800000" scaled="0"/>
              </a:gradFill>
              <a:ln w="12700">
                <a:miter lim="400000"/>
              </a:ln>
            </p:spPr>
            <p:txBody>
              <a:bodyPr lIns="50800" tIns="50800" rIns="50800" bIns="50800" anchor="ctr"/>
              <a:p>
                <a:pPr defTabSz="1071245">
                  <a:defRPr sz="4000">
                    <a:solidFill>
                      <a:srgbClr val="FFFFFF"/>
                    </a:solidFill>
                    <a:latin typeface="+mj-lt"/>
                    <a:ea typeface="+mj-ea"/>
                    <a:cs typeface="+mj-cs"/>
                    <a:sym typeface="方正兰亭黑_GBK" panose="02000000000000000000" charset="-122"/>
                  </a:defRPr>
                </a:pPr>
                <a:endParaRPr sz="1000" b="1">
                  <a:latin typeface="黑体" panose="02000500000000000000" charset="-122"/>
                  <a:ea typeface="黑体" panose="02000500000000000000" charset="-122"/>
                </a:endParaRPr>
              </a:p>
            </p:txBody>
          </p:sp>
          <p:sp>
            <p:nvSpPr>
              <p:cNvPr id="71" name="圆形"/>
              <p:cNvSpPr>
                <a:spLocks noChangeAspect="1"/>
              </p:cNvSpPr>
              <p:nvPr>
                <p:custDataLst>
                  <p:tags r:id="rId28"/>
                </p:custDataLst>
              </p:nvPr>
            </p:nvSpPr>
            <p:spPr>
              <a:xfrm>
                <a:off x="13363" y="6462"/>
                <a:ext cx="950" cy="933"/>
              </a:xfrm>
              <a:prstGeom prst="ellipse">
                <a:avLst/>
              </a:prstGeom>
              <a:gradFill>
                <a:gsLst>
                  <a:gs pos="0">
                    <a:srgbClr val="14CD68"/>
                  </a:gs>
                  <a:gs pos="100000">
                    <a:srgbClr val="035C7D"/>
                  </a:gs>
                </a:gsLst>
                <a:lin ang="10800000" scaled="0"/>
              </a:gradFill>
              <a:ln w="12700">
                <a:miter lim="400000"/>
              </a:ln>
            </p:spPr>
            <p:txBody>
              <a:bodyPr lIns="50800" tIns="50800" rIns="50800" bIns="50800" anchor="ctr"/>
              <a:p>
                <a:pPr defTabSz="1071245">
                  <a:defRPr sz="4000">
                    <a:solidFill>
                      <a:srgbClr val="FFFFFF"/>
                    </a:solidFill>
                    <a:latin typeface="+mj-lt"/>
                    <a:ea typeface="+mj-ea"/>
                    <a:cs typeface="+mj-cs"/>
                    <a:sym typeface="方正兰亭黑_GBK" panose="02000000000000000000" charset="-122"/>
                  </a:defRPr>
                </a:pPr>
                <a:endParaRPr sz="1000" b="1">
                  <a:latin typeface="黑体" panose="02000500000000000000" charset="-122"/>
                  <a:ea typeface="黑体" panose="02000500000000000000" charset="-122"/>
                </a:endParaRPr>
              </a:p>
            </p:txBody>
          </p:sp>
          <p:sp>
            <p:nvSpPr>
              <p:cNvPr id="72" name="圆形"/>
              <p:cNvSpPr>
                <a:spLocks noChangeAspect="1"/>
              </p:cNvSpPr>
              <p:nvPr>
                <p:custDataLst>
                  <p:tags r:id="rId29"/>
                </p:custDataLst>
              </p:nvPr>
            </p:nvSpPr>
            <p:spPr>
              <a:xfrm>
                <a:off x="15718" y="6462"/>
                <a:ext cx="950" cy="933"/>
              </a:xfrm>
              <a:prstGeom prst="ellipse">
                <a:avLst/>
              </a:prstGeom>
              <a:gradFill>
                <a:gsLst>
                  <a:gs pos="0">
                    <a:srgbClr val="14CD68"/>
                  </a:gs>
                  <a:gs pos="100000">
                    <a:srgbClr val="035C7D"/>
                  </a:gs>
                </a:gsLst>
                <a:lin ang="10800000" scaled="0"/>
              </a:gradFill>
              <a:ln w="12700">
                <a:miter lim="400000"/>
              </a:ln>
            </p:spPr>
            <p:txBody>
              <a:bodyPr lIns="50800" tIns="50800" rIns="50800" bIns="50800" anchor="ctr"/>
              <a:p>
                <a:pPr defTabSz="1071245">
                  <a:defRPr sz="4000">
                    <a:solidFill>
                      <a:srgbClr val="FFFFFF"/>
                    </a:solidFill>
                    <a:latin typeface="+mj-lt"/>
                    <a:ea typeface="+mj-ea"/>
                    <a:cs typeface="+mj-cs"/>
                    <a:sym typeface="方正兰亭黑_GBK" panose="02000000000000000000" charset="-122"/>
                  </a:defRPr>
                </a:pPr>
                <a:endParaRPr sz="1000" b="1">
                  <a:latin typeface="黑体" panose="02000500000000000000" charset="-122"/>
                  <a:ea typeface="黑体" panose="02000500000000000000" charset="-122"/>
                </a:endParaRPr>
              </a:p>
            </p:txBody>
          </p:sp>
          <p:sp>
            <p:nvSpPr>
              <p:cNvPr id="6" name="圆形"/>
              <p:cNvSpPr>
                <a:spLocks noChangeAspect="1"/>
              </p:cNvSpPr>
              <p:nvPr>
                <p:custDataLst>
                  <p:tags r:id="rId30"/>
                </p:custDataLst>
              </p:nvPr>
            </p:nvSpPr>
            <p:spPr>
              <a:xfrm>
                <a:off x="15747" y="7576"/>
                <a:ext cx="950" cy="933"/>
              </a:xfrm>
              <a:prstGeom prst="ellipse">
                <a:avLst/>
              </a:prstGeom>
              <a:gradFill>
                <a:gsLst>
                  <a:gs pos="0">
                    <a:srgbClr val="14CD68"/>
                  </a:gs>
                  <a:gs pos="100000">
                    <a:srgbClr val="035C7D"/>
                  </a:gs>
                </a:gsLst>
                <a:lin ang="10800000" scaled="0"/>
              </a:gradFill>
              <a:ln w="12700">
                <a:miter lim="400000"/>
              </a:ln>
            </p:spPr>
            <p:txBody>
              <a:bodyPr lIns="50800" tIns="50800" rIns="50800" bIns="50800" anchor="ctr"/>
              <a:p>
                <a:pPr defTabSz="1071245">
                  <a:defRPr sz="4000">
                    <a:solidFill>
                      <a:srgbClr val="FFFFFF"/>
                    </a:solidFill>
                    <a:latin typeface="+mj-lt"/>
                    <a:ea typeface="+mj-ea"/>
                    <a:cs typeface="+mj-cs"/>
                    <a:sym typeface="方正兰亭黑_GBK" panose="02000000000000000000" charset="-122"/>
                  </a:defRPr>
                </a:pPr>
                <a:endParaRPr sz="1000" b="1">
                  <a:latin typeface="黑体" panose="02000500000000000000" charset="-122"/>
                  <a:ea typeface="黑体" panose="02000500000000000000" charset="-122"/>
                </a:endParaRPr>
              </a:p>
            </p:txBody>
          </p:sp>
          <p:sp>
            <p:nvSpPr>
              <p:cNvPr id="7" name="圆形"/>
              <p:cNvSpPr>
                <a:spLocks noChangeAspect="1"/>
              </p:cNvSpPr>
              <p:nvPr>
                <p:custDataLst>
                  <p:tags r:id="rId31"/>
                </p:custDataLst>
              </p:nvPr>
            </p:nvSpPr>
            <p:spPr>
              <a:xfrm>
                <a:off x="14562" y="7576"/>
                <a:ext cx="950" cy="933"/>
              </a:xfrm>
              <a:prstGeom prst="ellipse">
                <a:avLst/>
              </a:prstGeom>
              <a:gradFill>
                <a:gsLst>
                  <a:gs pos="0">
                    <a:srgbClr val="14CD68"/>
                  </a:gs>
                  <a:gs pos="100000">
                    <a:srgbClr val="035C7D"/>
                  </a:gs>
                </a:gsLst>
                <a:lin ang="10800000" scaled="0"/>
              </a:gradFill>
              <a:ln w="12700">
                <a:miter lim="400000"/>
              </a:ln>
            </p:spPr>
            <p:txBody>
              <a:bodyPr lIns="50800" tIns="50800" rIns="50800" bIns="50800" anchor="ctr"/>
              <a:p>
                <a:pPr defTabSz="1071245">
                  <a:defRPr sz="4000">
                    <a:solidFill>
                      <a:srgbClr val="FFFFFF"/>
                    </a:solidFill>
                    <a:latin typeface="+mj-lt"/>
                    <a:ea typeface="+mj-ea"/>
                    <a:cs typeface="+mj-cs"/>
                    <a:sym typeface="方正兰亭黑_GBK" panose="02000000000000000000" charset="-122"/>
                  </a:defRPr>
                </a:pPr>
                <a:endParaRPr sz="1000" b="1">
                  <a:latin typeface="黑体" panose="02000500000000000000" charset="-122"/>
                  <a:ea typeface="黑体" panose="02000500000000000000" charset="-122"/>
                </a:endParaRPr>
              </a:p>
            </p:txBody>
          </p:sp>
          <p:sp>
            <p:nvSpPr>
              <p:cNvPr id="10" name="圆形"/>
              <p:cNvSpPr>
                <a:spLocks noChangeAspect="1"/>
              </p:cNvSpPr>
              <p:nvPr>
                <p:custDataLst>
                  <p:tags r:id="rId32"/>
                </p:custDataLst>
              </p:nvPr>
            </p:nvSpPr>
            <p:spPr>
              <a:xfrm>
                <a:off x="16888" y="6462"/>
                <a:ext cx="950" cy="933"/>
              </a:xfrm>
              <a:prstGeom prst="ellipse">
                <a:avLst/>
              </a:prstGeom>
              <a:gradFill>
                <a:gsLst>
                  <a:gs pos="0">
                    <a:srgbClr val="14CD68"/>
                  </a:gs>
                  <a:gs pos="100000">
                    <a:srgbClr val="035C7D"/>
                  </a:gs>
                </a:gsLst>
                <a:lin ang="10800000" scaled="0"/>
              </a:gradFill>
              <a:ln w="12700">
                <a:miter lim="400000"/>
              </a:ln>
            </p:spPr>
            <p:txBody>
              <a:bodyPr lIns="50800" tIns="50800" rIns="50800" bIns="50800" anchor="ctr"/>
              <a:p>
                <a:pPr defTabSz="1071245">
                  <a:defRPr sz="4000">
                    <a:solidFill>
                      <a:srgbClr val="FFFFFF"/>
                    </a:solidFill>
                    <a:latin typeface="+mj-lt"/>
                    <a:ea typeface="+mj-ea"/>
                    <a:cs typeface="+mj-cs"/>
                    <a:sym typeface="方正兰亭黑_GBK" panose="02000000000000000000" charset="-122"/>
                  </a:defRPr>
                </a:pPr>
                <a:endParaRPr sz="1000" b="1">
                  <a:latin typeface="黑体" panose="02000500000000000000" charset="-122"/>
                  <a:ea typeface="黑体" panose="02000500000000000000" charset="-122"/>
                </a:endParaRPr>
              </a:p>
            </p:txBody>
          </p:sp>
          <p:sp>
            <p:nvSpPr>
              <p:cNvPr id="11" name="文本框 10"/>
              <p:cNvSpPr txBox="1">
                <a:spLocks noChangeAspect="1"/>
              </p:cNvSpPr>
              <p:nvPr/>
            </p:nvSpPr>
            <p:spPr>
              <a:xfrm>
                <a:off x="13485" y="6665"/>
                <a:ext cx="692" cy="386"/>
              </a:xfrm>
              <a:prstGeom prst="rect">
                <a:avLst/>
              </a:prstGeom>
              <a:noFill/>
            </p:spPr>
            <p:txBody>
              <a:bodyPr wrap="none" rtlCol="0" anchor="t">
                <a:spAutoFit/>
              </a:bodyPr>
              <a:p>
                <a:r>
                  <a:rPr lang="en-US" altLang="zh-CN" sz="1000" b="1" dirty="0">
                    <a:solidFill>
                      <a:schemeClr val="bg1"/>
                    </a:solidFill>
                    <a:latin typeface="黑体" panose="02000500000000000000" charset="-122"/>
                    <a:ea typeface="黑体" panose="02000500000000000000" charset="-122"/>
                    <a:sym typeface="+mn-ea"/>
                  </a:rPr>
                  <a:t>ebpf</a:t>
                </a:r>
                <a:endParaRPr lang="en-US" altLang="zh-CN" sz="1000" b="1" dirty="0">
                  <a:solidFill>
                    <a:schemeClr val="bg1"/>
                  </a:solidFill>
                  <a:latin typeface="黑体" panose="02000500000000000000" charset="-122"/>
                  <a:ea typeface="黑体" panose="02000500000000000000" charset="-122"/>
                  <a:sym typeface="+mn-ea"/>
                </a:endParaRPr>
              </a:p>
            </p:txBody>
          </p:sp>
          <p:sp>
            <p:nvSpPr>
              <p:cNvPr id="12" name="文本框 11"/>
              <p:cNvSpPr txBox="1">
                <a:spLocks noChangeAspect="1"/>
              </p:cNvSpPr>
              <p:nvPr/>
            </p:nvSpPr>
            <p:spPr>
              <a:xfrm>
                <a:off x="14598" y="6677"/>
                <a:ext cx="793" cy="386"/>
              </a:xfrm>
              <a:prstGeom prst="rect">
                <a:avLst/>
              </a:prstGeom>
              <a:noFill/>
            </p:spPr>
            <p:txBody>
              <a:bodyPr wrap="none" rtlCol="0" anchor="t">
                <a:spAutoFit/>
              </a:bodyPr>
              <a:p>
                <a:r>
                  <a:rPr lang="en-US" altLang="zh-CN" sz="1000" b="1" dirty="0">
                    <a:solidFill>
                      <a:schemeClr val="bg1"/>
                    </a:solidFill>
                    <a:latin typeface="黑体" panose="02000500000000000000" charset="-122"/>
                    <a:ea typeface="黑体" panose="02000500000000000000" charset="-122"/>
                    <a:sym typeface="+mn-ea"/>
                  </a:rPr>
                  <a:t>kdump</a:t>
                </a:r>
                <a:endParaRPr lang="en-US" altLang="zh-CN" sz="1000" b="1" dirty="0">
                  <a:solidFill>
                    <a:schemeClr val="bg1"/>
                  </a:solidFill>
                  <a:latin typeface="黑体" panose="02000500000000000000" charset="-122"/>
                  <a:ea typeface="黑体" panose="02000500000000000000" charset="-122"/>
                  <a:sym typeface="+mn-ea"/>
                </a:endParaRPr>
              </a:p>
            </p:txBody>
          </p:sp>
          <p:sp>
            <p:nvSpPr>
              <p:cNvPr id="13" name="文本框 12"/>
              <p:cNvSpPr txBox="1">
                <a:spLocks noChangeAspect="1"/>
              </p:cNvSpPr>
              <p:nvPr/>
            </p:nvSpPr>
            <p:spPr>
              <a:xfrm>
                <a:off x="15804" y="6680"/>
                <a:ext cx="894" cy="386"/>
              </a:xfrm>
              <a:prstGeom prst="rect">
                <a:avLst/>
              </a:prstGeom>
              <a:noFill/>
            </p:spPr>
            <p:txBody>
              <a:bodyPr wrap="none" rtlCol="0" anchor="t">
                <a:spAutoFit/>
              </a:bodyPr>
              <a:p>
                <a:pPr algn="l"/>
                <a:r>
                  <a:rPr lang="en-US" altLang="zh-CN" sz="1000" b="1" dirty="0">
                    <a:solidFill>
                      <a:schemeClr val="bg1"/>
                    </a:solidFill>
                    <a:latin typeface="黑体" panose="02000500000000000000" charset="-122"/>
                    <a:ea typeface="黑体" panose="02000500000000000000" charset="-122"/>
                    <a:sym typeface="+mn-ea"/>
                  </a:rPr>
                  <a:t>ftrace</a:t>
                </a:r>
                <a:endParaRPr lang="en-US" altLang="zh-CN" sz="1000" b="1" dirty="0">
                  <a:solidFill>
                    <a:schemeClr val="bg1"/>
                  </a:solidFill>
                  <a:latin typeface="黑体" panose="02000500000000000000" charset="-122"/>
                  <a:ea typeface="黑体" panose="02000500000000000000" charset="-122"/>
                  <a:sym typeface="+mn-ea"/>
                </a:endParaRPr>
              </a:p>
            </p:txBody>
          </p:sp>
          <p:sp>
            <p:nvSpPr>
              <p:cNvPr id="14" name="文本框 13"/>
              <p:cNvSpPr txBox="1">
                <a:spLocks noChangeAspect="1"/>
              </p:cNvSpPr>
              <p:nvPr/>
            </p:nvSpPr>
            <p:spPr>
              <a:xfrm>
                <a:off x="16970" y="6666"/>
                <a:ext cx="894" cy="386"/>
              </a:xfrm>
              <a:prstGeom prst="rect">
                <a:avLst/>
              </a:prstGeom>
              <a:noFill/>
            </p:spPr>
            <p:txBody>
              <a:bodyPr wrap="none" rtlCol="0" anchor="t">
                <a:spAutoFit/>
              </a:bodyPr>
              <a:p>
                <a:pPr algn="l"/>
                <a:r>
                  <a:rPr lang="en-US" altLang="zh-CN" sz="1000" b="1" dirty="0">
                    <a:solidFill>
                      <a:schemeClr val="bg1"/>
                    </a:solidFill>
                    <a:latin typeface="黑体" panose="02000500000000000000" charset="-122"/>
                    <a:ea typeface="黑体" panose="02000500000000000000" charset="-122"/>
                    <a:sym typeface="+mn-ea"/>
                  </a:rPr>
                  <a:t>ltrace</a:t>
                </a:r>
                <a:endParaRPr lang="en-US" altLang="zh-CN" sz="1000" b="1" dirty="0">
                  <a:solidFill>
                    <a:schemeClr val="bg1"/>
                  </a:solidFill>
                  <a:latin typeface="黑体" panose="02000500000000000000" charset="-122"/>
                  <a:ea typeface="黑体" panose="02000500000000000000" charset="-122"/>
                  <a:sym typeface="+mn-ea"/>
                </a:endParaRPr>
              </a:p>
            </p:txBody>
          </p:sp>
          <p:sp>
            <p:nvSpPr>
              <p:cNvPr id="15" name="文本框 14"/>
              <p:cNvSpPr txBox="1">
                <a:spLocks noChangeAspect="1"/>
              </p:cNvSpPr>
              <p:nvPr/>
            </p:nvSpPr>
            <p:spPr>
              <a:xfrm>
                <a:off x="13300" y="7810"/>
                <a:ext cx="1197" cy="386"/>
              </a:xfrm>
              <a:prstGeom prst="rect">
                <a:avLst/>
              </a:prstGeom>
              <a:noFill/>
            </p:spPr>
            <p:txBody>
              <a:bodyPr wrap="none" rtlCol="0" anchor="t">
                <a:spAutoFit/>
              </a:bodyPr>
              <a:p>
                <a:pPr algn="l"/>
                <a:r>
                  <a:rPr lang="en-US" altLang="zh-CN" sz="1000" b="1" dirty="0">
                    <a:solidFill>
                      <a:schemeClr val="bg1"/>
                    </a:solidFill>
                    <a:latin typeface="黑体" panose="02000500000000000000" charset="-122"/>
                    <a:ea typeface="黑体" panose="02000500000000000000" charset="-122"/>
                    <a:sym typeface="+mn-ea"/>
                  </a:rPr>
                  <a:t>UEFI/ACPI</a:t>
                </a:r>
                <a:endParaRPr lang="en-US" altLang="zh-CN" sz="1000" b="1" dirty="0">
                  <a:solidFill>
                    <a:schemeClr val="bg1"/>
                  </a:solidFill>
                  <a:latin typeface="黑体" panose="02000500000000000000" charset="-122"/>
                  <a:ea typeface="黑体" panose="02000500000000000000" charset="-122"/>
                  <a:sym typeface="+mn-ea"/>
                </a:endParaRPr>
              </a:p>
            </p:txBody>
          </p:sp>
          <p:sp>
            <p:nvSpPr>
              <p:cNvPr id="81" name="文本框 80"/>
              <p:cNvSpPr txBox="1">
                <a:spLocks noChangeAspect="1"/>
              </p:cNvSpPr>
              <p:nvPr/>
            </p:nvSpPr>
            <p:spPr>
              <a:xfrm>
                <a:off x="14635" y="7716"/>
                <a:ext cx="894" cy="628"/>
              </a:xfrm>
              <a:prstGeom prst="rect">
                <a:avLst/>
              </a:prstGeom>
              <a:noFill/>
            </p:spPr>
            <p:txBody>
              <a:bodyPr wrap="none" rtlCol="0" anchor="t">
                <a:spAutoFit/>
              </a:bodyPr>
              <a:p>
                <a:pPr algn="l"/>
                <a:r>
                  <a:rPr lang="en-US" altLang="zh-CN" sz="1000" b="1" dirty="0">
                    <a:solidFill>
                      <a:schemeClr val="bg1"/>
                    </a:solidFill>
                    <a:latin typeface="黑体" panose="02000500000000000000" charset="-122"/>
                    <a:ea typeface="黑体" panose="02000500000000000000" charset="-122"/>
                    <a:sym typeface="+mn-ea"/>
                  </a:rPr>
                  <a:t>Linux </a:t>
                </a:r>
                <a:endParaRPr lang="en-US" altLang="zh-CN" sz="1000" b="1" dirty="0">
                  <a:solidFill>
                    <a:schemeClr val="bg1"/>
                  </a:solidFill>
                  <a:latin typeface="黑体" panose="02000500000000000000" charset="-122"/>
                  <a:ea typeface="黑体" panose="02000500000000000000" charset="-122"/>
                  <a:sym typeface="+mn-ea"/>
                </a:endParaRPr>
              </a:p>
              <a:p>
                <a:pPr algn="l"/>
                <a:r>
                  <a:rPr lang="en-US" altLang="zh-CN" sz="1000" b="1" dirty="0">
                    <a:solidFill>
                      <a:schemeClr val="bg1"/>
                    </a:solidFill>
                    <a:latin typeface="黑体" panose="02000500000000000000" charset="-122"/>
                    <a:ea typeface="黑体" panose="02000500000000000000" charset="-122"/>
                    <a:sym typeface="+mn-ea"/>
                  </a:rPr>
                  <a:t>kernel</a:t>
                </a:r>
                <a:endParaRPr lang="en-US" altLang="zh-CN" sz="1000" b="1" dirty="0">
                  <a:solidFill>
                    <a:schemeClr val="bg1"/>
                  </a:solidFill>
                  <a:latin typeface="黑体" panose="02000500000000000000" charset="-122"/>
                  <a:ea typeface="黑体" panose="02000500000000000000" charset="-122"/>
                  <a:sym typeface="+mn-ea"/>
                </a:endParaRPr>
              </a:p>
            </p:txBody>
          </p:sp>
          <p:sp>
            <p:nvSpPr>
              <p:cNvPr id="82" name="文本框 81"/>
              <p:cNvSpPr txBox="1">
                <a:spLocks noChangeAspect="1"/>
              </p:cNvSpPr>
              <p:nvPr/>
            </p:nvSpPr>
            <p:spPr>
              <a:xfrm>
                <a:off x="15829" y="7780"/>
                <a:ext cx="692" cy="386"/>
              </a:xfrm>
              <a:prstGeom prst="rect">
                <a:avLst/>
              </a:prstGeom>
              <a:noFill/>
            </p:spPr>
            <p:txBody>
              <a:bodyPr wrap="none" rtlCol="0" anchor="t">
                <a:spAutoFit/>
              </a:bodyPr>
              <a:p>
                <a:r>
                  <a:rPr lang="en-US" altLang="zh-CN" sz="1000" b="1" dirty="0">
                    <a:solidFill>
                      <a:schemeClr val="bg1"/>
                    </a:solidFill>
                    <a:latin typeface="黑体" panose="02000500000000000000" charset="-122"/>
                    <a:ea typeface="黑体" panose="02000500000000000000" charset="-122"/>
                    <a:sym typeface="+mn-ea"/>
                  </a:rPr>
                  <a:t>QEMU</a:t>
                </a:r>
                <a:endParaRPr lang="en-US" altLang="zh-CN" sz="1000" b="1" dirty="0">
                  <a:solidFill>
                    <a:schemeClr val="bg1"/>
                  </a:solidFill>
                  <a:latin typeface="黑体" panose="02000500000000000000" charset="-122"/>
                  <a:ea typeface="黑体" panose="02000500000000000000" charset="-122"/>
                  <a:sym typeface="+mn-ea"/>
                </a:endParaRPr>
              </a:p>
            </p:txBody>
          </p:sp>
          <p:sp>
            <p:nvSpPr>
              <p:cNvPr id="83" name="圆形"/>
              <p:cNvSpPr>
                <a:spLocks noChangeAspect="1"/>
              </p:cNvSpPr>
              <p:nvPr>
                <p:custDataLst>
                  <p:tags r:id="rId33"/>
                </p:custDataLst>
              </p:nvPr>
            </p:nvSpPr>
            <p:spPr>
              <a:xfrm>
                <a:off x="16926" y="7583"/>
                <a:ext cx="950" cy="933"/>
              </a:xfrm>
              <a:prstGeom prst="ellipse">
                <a:avLst/>
              </a:prstGeom>
              <a:gradFill>
                <a:gsLst>
                  <a:gs pos="0">
                    <a:srgbClr val="14CD68"/>
                  </a:gs>
                  <a:gs pos="100000">
                    <a:srgbClr val="035C7D"/>
                  </a:gs>
                </a:gsLst>
                <a:lin ang="10800000" scaled="0"/>
              </a:gradFill>
              <a:ln w="12700">
                <a:miter lim="400000"/>
              </a:ln>
            </p:spPr>
            <p:txBody>
              <a:bodyPr lIns="50800" tIns="50800" rIns="50800" bIns="50800" anchor="ctr"/>
              <a:p>
                <a:pPr defTabSz="1071245">
                  <a:defRPr sz="4000">
                    <a:solidFill>
                      <a:srgbClr val="FFFFFF"/>
                    </a:solidFill>
                    <a:latin typeface="+mj-lt"/>
                    <a:ea typeface="+mj-ea"/>
                    <a:cs typeface="+mj-cs"/>
                    <a:sym typeface="方正兰亭黑_GBK" panose="02000000000000000000" charset="-122"/>
                  </a:defRPr>
                </a:pPr>
                <a:endParaRPr sz="1000" b="1">
                  <a:latin typeface="黑体" panose="02000500000000000000" charset="-122"/>
                  <a:ea typeface="黑体" panose="02000500000000000000" charset="-122"/>
                </a:endParaRPr>
              </a:p>
            </p:txBody>
          </p:sp>
          <p:sp>
            <p:nvSpPr>
              <p:cNvPr id="84" name="文本框 83"/>
              <p:cNvSpPr txBox="1">
                <a:spLocks noChangeAspect="1"/>
              </p:cNvSpPr>
              <p:nvPr/>
            </p:nvSpPr>
            <p:spPr>
              <a:xfrm>
                <a:off x="17001" y="7787"/>
                <a:ext cx="793" cy="386"/>
              </a:xfrm>
              <a:prstGeom prst="rect">
                <a:avLst/>
              </a:prstGeom>
              <a:noFill/>
            </p:spPr>
            <p:txBody>
              <a:bodyPr wrap="none" rtlCol="0" anchor="t">
                <a:spAutoFit/>
              </a:bodyPr>
              <a:p>
                <a:r>
                  <a:rPr lang="en-US" altLang="zh-CN" sz="1000" b="1" dirty="0">
                    <a:solidFill>
                      <a:schemeClr val="bg1"/>
                    </a:solidFill>
                    <a:latin typeface="黑体" panose="02000500000000000000" charset="-122"/>
                    <a:ea typeface="黑体" panose="02000500000000000000" charset="-122"/>
                    <a:sym typeface="+mn-ea"/>
                  </a:rPr>
                  <a:t>Glibc</a:t>
                </a:r>
                <a:endParaRPr lang="en-US" altLang="zh-CN" sz="1000" b="1" dirty="0">
                  <a:solidFill>
                    <a:schemeClr val="bg1"/>
                  </a:solidFill>
                  <a:latin typeface="黑体" panose="02000500000000000000" charset="-122"/>
                  <a:ea typeface="黑体" panose="02000500000000000000" charset="-122"/>
                  <a:sym typeface="+mn-ea"/>
                </a:endParaRPr>
              </a:p>
            </p:txBody>
          </p:sp>
        </p:grpSp>
      </p:grpSp>
      <p:sp>
        <p:nvSpPr>
          <p:cNvPr id="46" name="文本框 45"/>
          <p:cNvSpPr txBox="1"/>
          <p:nvPr/>
        </p:nvSpPr>
        <p:spPr>
          <a:xfrm>
            <a:off x="516255" y="5354320"/>
            <a:ext cx="10890885" cy="737235"/>
          </a:xfrm>
          <a:prstGeom prst="rect">
            <a:avLst/>
          </a:prstGeom>
          <a:noFill/>
        </p:spPr>
        <p:txBody>
          <a:bodyPr wrap="square" rtlCol="0" anchor="t">
            <a:spAutoFit/>
          </a:bodyPr>
          <a:p>
            <a:pPr marL="285750" indent="-285750" algn="l">
              <a:buFont typeface="Arial" panose="02080604020202020204" pitchFamily="34" charset="0"/>
              <a:buChar char="•"/>
            </a:pPr>
            <a:r>
              <a:rPr lang="zh-CN" altLang="en-US" sz="1400">
                <a:solidFill>
                  <a:sysClr val="window" lastClr="FFFFFF"/>
                </a:solidFill>
                <a:latin typeface="黑体" panose="02000500000000000000" charset="-122"/>
                <a:ea typeface="黑体" panose="02000500000000000000" charset="-122"/>
                <a:cs typeface="阿里巴巴普惠体 2.0 55 Regular" panose="00020600040101010101" charset="-122"/>
                <a:sym typeface="+mn-ea"/>
              </a:rPr>
              <a:t>开源软件种类数以万计，开源操作系统发行版所包含的软件包数量达到数万个</a:t>
            </a:r>
            <a:endParaRPr lang="zh-CN" altLang="en-US" sz="1400">
              <a:solidFill>
                <a:sysClr val="window" lastClr="FFFFFF"/>
              </a:solidFill>
              <a:latin typeface="黑体" panose="02000500000000000000" charset="-122"/>
              <a:ea typeface="黑体" panose="02000500000000000000" charset="-122"/>
              <a:cs typeface="阿里巴巴普惠体 2.0 55 Regular" panose="00020600040101010101" charset="-122"/>
              <a:sym typeface="+mn-ea"/>
            </a:endParaRPr>
          </a:p>
          <a:p>
            <a:pPr marL="285750" indent="-285750" algn="l">
              <a:buFont typeface="Arial" panose="02080604020202020204" pitchFamily="34" charset="0"/>
              <a:buChar char="•"/>
            </a:pPr>
            <a:r>
              <a:rPr lang="zh-CN" altLang="en-US" sz="1400">
                <a:solidFill>
                  <a:sysClr val="window" lastClr="FFFFFF"/>
                </a:solidFill>
                <a:latin typeface="黑体" panose="02000500000000000000" charset="-122"/>
                <a:ea typeface="黑体" panose="02000500000000000000" charset="-122"/>
                <a:cs typeface="阿里巴巴普惠体 2.0 55 Regular" panose="00020600040101010101" charset="-122"/>
                <a:sym typeface="+mn-ea"/>
              </a:rPr>
              <a:t>但从指令集生态建设的视角看开源软件，庞大开源技术体系依靠三类核心技术、百种基础软件支撑</a:t>
            </a:r>
            <a:endParaRPr lang="zh-CN" altLang="en-US" sz="1400">
              <a:solidFill>
                <a:sysClr val="window" lastClr="FFFFFF"/>
              </a:solidFill>
              <a:latin typeface="黑体" panose="02000500000000000000" charset="-122"/>
              <a:ea typeface="黑体" panose="02000500000000000000" charset="-122"/>
              <a:cs typeface="阿里巴巴普惠体 2.0 55 Regular" panose="00020600040101010101" charset="-122"/>
              <a:sym typeface="+mn-ea"/>
            </a:endParaRPr>
          </a:p>
          <a:p>
            <a:pPr marL="285750" indent="-285750" algn="l">
              <a:buFont typeface="Arial" panose="02080604020202020204" pitchFamily="34" charset="0"/>
              <a:buChar char="•"/>
            </a:pPr>
            <a:r>
              <a:rPr lang="zh-CN" altLang="en-US" sz="1400">
                <a:solidFill>
                  <a:sysClr val="window" lastClr="FFFFFF"/>
                </a:solidFill>
                <a:latin typeface="黑体" panose="02000500000000000000" charset="-122"/>
                <a:ea typeface="黑体" panose="02000500000000000000" charset="-122"/>
                <a:cs typeface="阿里巴巴普惠体 2.0 55 Regular" panose="00020600040101010101" charset="-122"/>
                <a:sym typeface="+mn-ea"/>
              </a:rPr>
              <a:t>核心是系统架构、编译系统、性能优化三类核心技术，所涉及的开源软件项目数量大约是百种</a:t>
            </a:r>
            <a:endParaRPr lang="zh-CN" altLang="en-US" sz="1400">
              <a:solidFill>
                <a:sysClr val="window" lastClr="FFFFFF"/>
              </a:solidFill>
              <a:latin typeface="黑体" panose="02000500000000000000" charset="-122"/>
              <a:ea typeface="黑体" panose="02000500000000000000" charset="-122"/>
              <a:cs typeface="阿里巴巴普惠体 2.0 55 Regular" panose="00020600040101010101" charset="-122"/>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33"/>
          </p:nvPr>
        </p:nvSpPr>
        <p:spPr/>
        <p:txBody>
          <a:bodyPr/>
          <a:lstStyle/>
          <a:p>
            <a:fld id="{665EB1C3-3A1F-5444-83DA-CFB0D9AA77F2}" type="slidenum">
              <a:rPr kumimoji="1" lang="zh-CN" altLang="en-US" smtClean="0"/>
            </a:fld>
            <a:endParaRPr kumimoji="1" lang="zh-CN" altLang="en-US" dirty="0"/>
          </a:p>
        </p:txBody>
      </p:sp>
      <p:sp>
        <p:nvSpPr>
          <p:cNvPr id="3" name="标题 2"/>
          <p:cNvSpPr>
            <a:spLocks noGrp="1"/>
          </p:cNvSpPr>
          <p:nvPr>
            <p:ph type="title"/>
          </p:nvPr>
        </p:nvSpPr>
        <p:spPr>
          <a:xfrm>
            <a:off x="461010" y="344805"/>
            <a:ext cx="11443335" cy="647700"/>
          </a:xfrm>
        </p:spPr>
        <p:txBody>
          <a:bodyPr/>
          <a:lstStyle/>
          <a:p>
            <a:r>
              <a:rPr lang="zh-CN">
                <a:solidFill>
                  <a:sysClr val="window" lastClr="FFFFFF"/>
                </a:solidFill>
                <a:latin typeface="阿里巴巴普惠体 2.0 95 ExtraBold" panose="00020600040101010101" charset="-122"/>
                <a:ea typeface="阿里巴巴普惠体 2.0 95 ExtraBold" panose="00020600040101010101" charset="-122"/>
                <a:cs typeface="阿里巴巴普惠体 2.0 95 ExtraBold" panose="00020600040101010101" charset="-122"/>
                <a:sym typeface="+mn-ea"/>
              </a:rPr>
              <a:t>龙芯中科是向编译系统社区贡献量最大的国内厂商</a:t>
            </a:r>
            <a:endParaRPr kumimoji="1" lang="zh-CN" altLang="en-US">
              <a:latin typeface="黑体" panose="02000500000000000000" charset="-122"/>
              <a:ea typeface="黑体" panose="02000500000000000000" charset="-122"/>
              <a:sym typeface="+mn-ea"/>
            </a:endParaRPr>
          </a:p>
        </p:txBody>
      </p:sp>
      <p:sp>
        <p:nvSpPr>
          <p:cNvPr id="4" name="文本占位符 3"/>
          <p:cNvSpPr>
            <a:spLocks noGrp="1"/>
          </p:cNvSpPr>
          <p:nvPr>
            <p:ph type="body" sz="half" idx="2"/>
          </p:nvPr>
        </p:nvSpPr>
        <p:spPr>
          <a:xfrm>
            <a:off x="521970" y="1012825"/>
            <a:ext cx="11282045" cy="445770"/>
          </a:xfrm>
        </p:spPr>
        <p:txBody>
          <a:bodyPr>
            <a:noAutofit/>
          </a:bodyPr>
          <a:lstStyle/>
          <a:p>
            <a:pPr indent="0" algn="l" fontAlgn="auto">
              <a:lnSpc>
                <a:spcPct val="150000"/>
              </a:lnSpc>
            </a:pPr>
            <a:r>
              <a:rPr lang="zh-CN" altLang="en-US">
                <a:solidFill>
                  <a:sysClr val="window" lastClr="FFFFFF"/>
                </a:solidFill>
                <a:latin typeface="阿里巴巴普惠体 2.0 55 Regular" panose="00020600040101010101" charset="-122"/>
                <a:ea typeface="阿里巴巴普惠体 2.0 55 Regular" panose="00020600040101010101" charset="-122"/>
                <a:cs typeface="阿里巴巴普惠体 2.0 55 Regular" panose="00020600040101010101" charset="-122"/>
                <a:sym typeface="+mn-ea"/>
              </a:rPr>
              <a:t>累计向近200个开源社区贡献超百万行的代码，在社区的国际贡献排名屡居前五，大量龙芯员工担任开源社区Maintainer，并直接参与到欧拉社区各</a:t>
            </a:r>
            <a:r>
              <a:rPr lang="en-US" altLang="zh-CN">
                <a:solidFill>
                  <a:sysClr val="window" lastClr="FFFFFF"/>
                </a:solidFill>
                <a:latin typeface="阿里巴巴普惠体 2.0 55 Regular" panose="00020600040101010101" charset="-122"/>
                <a:ea typeface="阿里巴巴普惠体 2.0 55 Regular" panose="00020600040101010101" charset="-122"/>
                <a:cs typeface="阿里巴巴普惠体 2.0 55 Regular" panose="00020600040101010101" charset="-122"/>
                <a:sym typeface="+mn-ea"/>
              </a:rPr>
              <a:t>SIG</a:t>
            </a:r>
            <a:r>
              <a:rPr lang="zh-CN" altLang="en-US">
                <a:solidFill>
                  <a:sysClr val="window" lastClr="FFFFFF"/>
                </a:solidFill>
                <a:latin typeface="阿里巴巴普惠体 2.0 55 Regular" panose="00020600040101010101" charset="-122"/>
                <a:ea typeface="阿里巴巴普惠体 2.0 55 Regular" panose="00020600040101010101" charset="-122"/>
                <a:cs typeface="阿里巴巴普惠体 2.0 55 Regular" panose="00020600040101010101" charset="-122"/>
                <a:sym typeface="+mn-ea"/>
              </a:rPr>
              <a:t>组的工作</a:t>
            </a:r>
            <a:endParaRPr lang="zh-CN" altLang="en-US">
              <a:solidFill>
                <a:sysClr val="window" lastClr="FFFFFF"/>
              </a:solidFill>
              <a:latin typeface="黑体" panose="02000500000000000000" charset="-122"/>
              <a:ea typeface="黑体" panose="02000500000000000000" charset="-122"/>
              <a:cs typeface="黑体" panose="02000500000000000000" charset="-122"/>
              <a:sym typeface="+mn-ea"/>
            </a:endParaRPr>
          </a:p>
        </p:txBody>
      </p:sp>
      <p:grpSp>
        <p:nvGrpSpPr>
          <p:cNvPr id="88" name="组合 87"/>
          <p:cNvGrpSpPr>
            <a:grpSpLocks noChangeAspect="1"/>
          </p:cNvGrpSpPr>
          <p:nvPr/>
        </p:nvGrpSpPr>
        <p:grpSpPr>
          <a:xfrm>
            <a:off x="580390" y="2669540"/>
            <a:ext cx="10875646" cy="1008634"/>
            <a:chOff x="1730" y="4124"/>
            <a:chExt cx="15570" cy="1444"/>
          </a:xfrm>
        </p:grpSpPr>
        <p:grpSp>
          <p:nvGrpSpPr>
            <p:cNvPr id="85" name="组合 84"/>
            <p:cNvGrpSpPr/>
            <p:nvPr/>
          </p:nvGrpSpPr>
          <p:grpSpPr>
            <a:xfrm>
              <a:off x="2419" y="4124"/>
              <a:ext cx="14111" cy="1444"/>
              <a:chOff x="2114" y="4139"/>
              <a:chExt cx="14111" cy="1444"/>
            </a:xfrm>
          </p:grpSpPr>
          <p:grpSp>
            <p:nvGrpSpPr>
              <p:cNvPr id="8" name="组合 7"/>
              <p:cNvGrpSpPr/>
              <p:nvPr/>
            </p:nvGrpSpPr>
            <p:grpSpPr>
              <a:xfrm rot="0">
                <a:off x="2114" y="4157"/>
                <a:ext cx="2149" cy="1427"/>
                <a:chOff x="24419" y="6214"/>
                <a:chExt cx="7694" cy="5765"/>
              </a:xfrm>
            </p:grpSpPr>
            <p:sp>
              <p:nvSpPr>
                <p:cNvPr id="9" name="2019"/>
                <p:cNvSpPr txBox="1"/>
                <p:nvPr>
                  <p:custDataLst>
                    <p:tags r:id="rId1"/>
                  </p:custDataLst>
                </p:nvPr>
              </p:nvSpPr>
              <p:spPr>
                <a:xfrm>
                  <a:off x="24419" y="6214"/>
                  <a:ext cx="7691" cy="3975"/>
                </a:xfrm>
                <a:prstGeom prst="rect">
                  <a:avLst/>
                </a:prstGeom>
                <a:noFill/>
                <a:ln w="3175" cap="flat">
                  <a:noFill/>
                  <a:miter lim="400000"/>
                </a:ln>
                <a:effectLst/>
              </p:spPr>
              <p:txBody>
                <a:bodyPr wrap="square" lIns="36124" tIns="36124" rIns="36124" bIns="36124" numCol="1" anchor="ctr">
                  <a:spAutoFit/>
                </a:bodyPr>
                <a:lstStyle>
                  <a:lvl1pPr>
                    <a:defRPr sz="12000" b="1">
                      <a:solidFill>
                        <a:srgbClr val="FF8B00"/>
                      </a:solidFill>
                    </a:defRPr>
                  </a:lvl1pPr>
                </a:lstStyle>
                <a:p>
                  <a:pPr indent="0" algn="ctr" fontAlgn="auto">
                    <a:lnSpc>
                      <a:spcPct val="150000"/>
                    </a:lnSpc>
                  </a:pPr>
                  <a:r>
                    <a:rPr lang="en-US" sz="2400">
                      <a:solidFill>
                        <a:srgbClr val="FFFF00"/>
                      </a:solidFill>
                      <a:latin typeface="黑体" panose="02000500000000000000" charset="-122"/>
                      <a:ea typeface="黑体" panose="02000500000000000000" charset="-122"/>
                    </a:rPr>
                    <a:t>226,916</a:t>
                  </a:r>
                  <a:endParaRPr lang="en-US" sz="2400">
                    <a:solidFill>
                      <a:srgbClr val="FFFF00"/>
                    </a:solidFill>
                    <a:latin typeface="黑体" panose="02000500000000000000" charset="-122"/>
                    <a:ea typeface="黑体" panose="02000500000000000000" charset="-122"/>
                  </a:endParaRPr>
                </a:p>
              </p:txBody>
            </p:sp>
            <p:sp>
              <p:nvSpPr>
                <p:cNvPr id="16" name="Shape 144"/>
                <p:cNvSpPr txBox="1"/>
                <p:nvPr>
                  <p:custDataLst>
                    <p:tags r:id="rId2"/>
                  </p:custDataLst>
                </p:nvPr>
              </p:nvSpPr>
              <p:spPr>
                <a:xfrm>
                  <a:off x="24537" y="10355"/>
                  <a:ext cx="7576" cy="1624"/>
                </a:xfrm>
                <a:prstGeom prst="rect">
                  <a:avLst/>
                </a:prstGeom>
                <a:noFill/>
                <a:ln w="3175" cap="flat">
                  <a:noFill/>
                  <a:miter lim="400000"/>
                </a:ln>
                <a:effectLst/>
              </p:spPr>
              <p:txBody>
                <a:bodyPr wrap="square" lIns="36124" tIns="36124" rIns="36124" bIns="36124" numCol="1" anchor="ctr">
                  <a:spAutoFit/>
                </a:bodyPr>
                <a:lstStyle/>
                <a:p>
                  <a:pPr indent="0" algn="ctr" fontAlgn="auto">
                    <a:lnSpc>
                      <a:spcPct val="150000"/>
                    </a:lnSpc>
                    <a:defRPr sz="2200" spc="43">
                      <a:solidFill>
                        <a:srgbClr val="404040"/>
                      </a:solidFill>
                      <a:latin typeface="方正兰亭粗黑_GBK" panose="02000000000000000000" charset="-122"/>
                      <a:ea typeface="方正兰亭粗黑_GBK" panose="02000000000000000000" charset="-122"/>
                      <a:cs typeface="方正兰亭粗黑_GBK" panose="02000000000000000000" charset="-122"/>
                      <a:sym typeface="方正兰亭粗黑_GBK" panose="02000000000000000000" charset="-122"/>
                    </a:defRPr>
                  </a:pPr>
                  <a:r>
                    <a:rPr lang="en-US" sz="800" b="1">
                      <a:gradFill>
                        <a:gsLst>
                          <a:gs pos="0">
                            <a:srgbClr val="FBFB11"/>
                          </a:gs>
                          <a:gs pos="100000">
                            <a:srgbClr val="838309"/>
                          </a:gs>
                        </a:gsLst>
                        <a:lin scaled="0"/>
                      </a:gradFill>
                      <a:latin typeface="黑体" panose="02000500000000000000" charset="-122"/>
                      <a:ea typeface="黑体" panose="02000500000000000000" charset="-122"/>
                      <a:cs typeface="黑体" panose="02000500000000000000" charset="-122"/>
                    </a:rPr>
                    <a:t>Gcc</a:t>
                  </a:r>
                  <a:r>
                    <a:rPr lang="zh-CN" altLang="en-US" sz="800" b="1">
                      <a:gradFill>
                        <a:gsLst>
                          <a:gs pos="0">
                            <a:srgbClr val="FBFB11"/>
                          </a:gs>
                          <a:gs pos="100000">
                            <a:srgbClr val="838309"/>
                          </a:gs>
                        </a:gsLst>
                        <a:lin scaled="0"/>
                      </a:gradFill>
                      <a:latin typeface="黑体" panose="02000500000000000000" charset="-122"/>
                      <a:ea typeface="黑体" panose="02000500000000000000" charset="-122"/>
                      <a:cs typeface="黑体" panose="02000500000000000000" charset="-122"/>
                    </a:rPr>
                    <a:t>社区贡献代码行数</a:t>
                  </a:r>
                  <a:endParaRPr lang="zh-CN" altLang="en-US" sz="800" b="1">
                    <a:gradFill>
                      <a:gsLst>
                        <a:gs pos="0">
                          <a:srgbClr val="FBFB11"/>
                        </a:gs>
                        <a:gs pos="100000">
                          <a:srgbClr val="838309"/>
                        </a:gs>
                      </a:gsLst>
                      <a:lin scaled="0"/>
                    </a:gradFill>
                    <a:latin typeface="黑体" panose="02000500000000000000" charset="-122"/>
                    <a:ea typeface="黑体" panose="02000500000000000000" charset="-122"/>
                    <a:cs typeface="黑体" panose="02000500000000000000" charset="-122"/>
                  </a:endParaRPr>
                </a:p>
              </p:txBody>
            </p:sp>
          </p:grpSp>
          <p:grpSp>
            <p:nvGrpSpPr>
              <p:cNvPr id="17" name="组合 16"/>
              <p:cNvGrpSpPr/>
              <p:nvPr/>
            </p:nvGrpSpPr>
            <p:grpSpPr>
              <a:xfrm rot="0">
                <a:off x="4497" y="4157"/>
                <a:ext cx="2376" cy="1427"/>
                <a:chOff x="25815" y="6214"/>
                <a:chExt cx="8509" cy="5765"/>
              </a:xfrm>
            </p:grpSpPr>
            <p:sp>
              <p:nvSpPr>
                <p:cNvPr id="19" name="2019"/>
                <p:cNvSpPr txBox="1"/>
                <p:nvPr>
                  <p:custDataLst>
                    <p:tags r:id="rId3"/>
                  </p:custDataLst>
                </p:nvPr>
              </p:nvSpPr>
              <p:spPr>
                <a:xfrm>
                  <a:off x="26513" y="6214"/>
                  <a:ext cx="7112" cy="3975"/>
                </a:xfrm>
                <a:prstGeom prst="rect">
                  <a:avLst/>
                </a:prstGeom>
                <a:noFill/>
                <a:ln w="3175" cap="flat">
                  <a:noFill/>
                  <a:miter lim="400000"/>
                </a:ln>
                <a:effectLst/>
              </p:spPr>
              <p:txBody>
                <a:bodyPr wrap="square" lIns="36124" tIns="36124" rIns="36124" bIns="36124" numCol="1" anchor="ctr">
                  <a:spAutoFit/>
                </a:bodyPr>
                <a:lstStyle>
                  <a:lvl1pPr>
                    <a:defRPr sz="12000" b="1">
                      <a:solidFill>
                        <a:srgbClr val="FF8B00"/>
                      </a:solidFill>
                    </a:defRPr>
                  </a:lvl1pPr>
                </a:lstStyle>
                <a:p>
                  <a:pPr indent="0" algn="ctr" fontAlgn="auto">
                    <a:lnSpc>
                      <a:spcPct val="150000"/>
                    </a:lnSpc>
                  </a:pPr>
                  <a:r>
                    <a:rPr sz="2400">
                      <a:solidFill>
                        <a:srgbClr val="FFFF00"/>
                      </a:solidFill>
                      <a:latin typeface="黑体" panose="02000500000000000000" charset="-122"/>
                      <a:ea typeface="黑体" panose="02000500000000000000" charset="-122"/>
                    </a:rPr>
                    <a:t>162</a:t>
                  </a:r>
                  <a:r>
                    <a:rPr lang="en-US" sz="2400">
                      <a:solidFill>
                        <a:srgbClr val="FFFF00"/>
                      </a:solidFill>
                      <a:latin typeface="黑体" panose="02000500000000000000" charset="-122"/>
                      <a:ea typeface="黑体" panose="02000500000000000000" charset="-122"/>
                    </a:rPr>
                    <a:t>,</a:t>
                  </a:r>
                  <a:r>
                    <a:rPr sz="2400">
                      <a:solidFill>
                        <a:srgbClr val="FFFF00"/>
                      </a:solidFill>
                      <a:latin typeface="黑体" panose="02000500000000000000" charset="-122"/>
                      <a:ea typeface="黑体" panose="02000500000000000000" charset="-122"/>
                    </a:rPr>
                    <a:t>891</a:t>
                  </a:r>
                  <a:endParaRPr sz="2400">
                    <a:solidFill>
                      <a:srgbClr val="FFFF00"/>
                    </a:solidFill>
                    <a:latin typeface="黑体" panose="02000500000000000000" charset="-122"/>
                    <a:ea typeface="黑体" panose="02000500000000000000" charset="-122"/>
                  </a:endParaRPr>
                </a:p>
              </p:txBody>
            </p:sp>
            <p:sp>
              <p:nvSpPr>
                <p:cNvPr id="20" name="Shape 144"/>
                <p:cNvSpPr txBox="1"/>
                <p:nvPr>
                  <p:custDataLst>
                    <p:tags r:id="rId4"/>
                  </p:custDataLst>
                </p:nvPr>
              </p:nvSpPr>
              <p:spPr>
                <a:xfrm>
                  <a:off x="25815" y="10355"/>
                  <a:ext cx="8509" cy="1624"/>
                </a:xfrm>
                <a:prstGeom prst="rect">
                  <a:avLst/>
                </a:prstGeom>
                <a:noFill/>
                <a:ln w="3175" cap="flat">
                  <a:noFill/>
                  <a:miter lim="400000"/>
                </a:ln>
                <a:effectLst/>
              </p:spPr>
              <p:txBody>
                <a:bodyPr wrap="square" lIns="36124" tIns="36124" rIns="36124" bIns="36124" numCol="1" anchor="ctr">
                  <a:spAutoFit/>
                </a:bodyPr>
                <a:lstStyle/>
                <a:p>
                  <a:pPr indent="0" algn="ctr" fontAlgn="auto">
                    <a:lnSpc>
                      <a:spcPct val="150000"/>
                    </a:lnSpc>
                    <a:defRPr sz="2200" spc="43">
                      <a:solidFill>
                        <a:srgbClr val="404040"/>
                      </a:solidFill>
                      <a:latin typeface="方正兰亭粗黑_GBK" panose="02000000000000000000" charset="-122"/>
                      <a:ea typeface="方正兰亭粗黑_GBK" panose="02000000000000000000" charset="-122"/>
                      <a:cs typeface="方正兰亭粗黑_GBK" panose="02000000000000000000" charset="-122"/>
                      <a:sym typeface="方正兰亭粗黑_GBK" panose="02000000000000000000" charset="-122"/>
                    </a:defRPr>
                  </a:pPr>
                  <a:r>
                    <a:rPr lang="en-US" sz="800" b="1">
                      <a:gradFill>
                        <a:gsLst>
                          <a:gs pos="0">
                            <a:srgbClr val="FBFB11"/>
                          </a:gs>
                          <a:gs pos="100000">
                            <a:srgbClr val="838309"/>
                          </a:gs>
                        </a:gsLst>
                        <a:lin scaled="0"/>
                      </a:gradFill>
                      <a:latin typeface="黑体" panose="02000500000000000000" charset="-122"/>
                      <a:ea typeface="黑体" panose="02000500000000000000" charset="-122"/>
                      <a:cs typeface="黑体" panose="02000500000000000000" charset="-122"/>
                    </a:rPr>
                    <a:t>LLVM</a:t>
                  </a:r>
                  <a:r>
                    <a:rPr lang="zh-CN" altLang="en-US" sz="800" b="1">
                      <a:gradFill>
                        <a:gsLst>
                          <a:gs pos="0">
                            <a:srgbClr val="FBFB11"/>
                          </a:gs>
                          <a:gs pos="100000">
                            <a:srgbClr val="838309"/>
                          </a:gs>
                        </a:gsLst>
                        <a:lin scaled="0"/>
                      </a:gradFill>
                      <a:latin typeface="黑体" panose="02000500000000000000" charset="-122"/>
                      <a:ea typeface="黑体" panose="02000500000000000000" charset="-122"/>
                      <a:cs typeface="黑体" panose="02000500000000000000" charset="-122"/>
                    </a:rPr>
                    <a:t>社区</a:t>
                  </a:r>
                  <a:r>
                    <a:rPr lang="zh-CN" altLang="en-US" sz="800" b="1">
                      <a:gradFill>
                        <a:gsLst>
                          <a:gs pos="0">
                            <a:srgbClr val="FBFB11"/>
                          </a:gs>
                          <a:gs pos="100000">
                            <a:srgbClr val="838309"/>
                          </a:gs>
                        </a:gsLst>
                        <a:lin scaled="0"/>
                      </a:gradFill>
                      <a:latin typeface="黑体" panose="02000500000000000000" charset="-122"/>
                      <a:ea typeface="黑体" panose="02000500000000000000" charset="-122"/>
                      <a:cs typeface="黑体" panose="02000500000000000000" charset="-122"/>
                      <a:sym typeface="+mn-ea"/>
                    </a:rPr>
                    <a:t>贡献代码行数</a:t>
                  </a:r>
                  <a:endParaRPr lang="zh-CN" altLang="en-US" sz="800" b="1">
                    <a:gradFill>
                      <a:gsLst>
                        <a:gs pos="0">
                          <a:srgbClr val="FBFB11"/>
                        </a:gs>
                        <a:gs pos="100000">
                          <a:srgbClr val="838309"/>
                        </a:gs>
                      </a:gsLst>
                      <a:lin scaled="0"/>
                    </a:gradFill>
                    <a:latin typeface="黑体" panose="02000500000000000000" charset="-122"/>
                    <a:ea typeface="黑体" panose="02000500000000000000" charset="-122"/>
                    <a:cs typeface="黑体" panose="02000500000000000000" charset="-122"/>
                    <a:sym typeface="+mn-ea"/>
                  </a:endParaRPr>
                </a:p>
              </p:txBody>
            </p:sp>
          </p:grpSp>
          <p:grpSp>
            <p:nvGrpSpPr>
              <p:cNvPr id="21" name="组合 20"/>
              <p:cNvGrpSpPr/>
              <p:nvPr/>
            </p:nvGrpSpPr>
            <p:grpSpPr>
              <a:xfrm rot="0">
                <a:off x="6957" y="4157"/>
                <a:ext cx="2509" cy="1424"/>
                <a:chOff x="23761" y="6214"/>
                <a:chExt cx="8983" cy="5753"/>
              </a:xfrm>
            </p:grpSpPr>
            <p:sp>
              <p:nvSpPr>
                <p:cNvPr id="22" name="2019"/>
                <p:cNvSpPr txBox="1"/>
                <p:nvPr>
                  <p:custDataLst>
                    <p:tags r:id="rId5"/>
                  </p:custDataLst>
                </p:nvPr>
              </p:nvSpPr>
              <p:spPr>
                <a:xfrm>
                  <a:off x="25019" y="6214"/>
                  <a:ext cx="6362" cy="3975"/>
                </a:xfrm>
                <a:prstGeom prst="rect">
                  <a:avLst/>
                </a:prstGeom>
                <a:noFill/>
                <a:ln w="3175" cap="flat">
                  <a:noFill/>
                  <a:miter lim="400000"/>
                </a:ln>
                <a:effectLst/>
              </p:spPr>
              <p:txBody>
                <a:bodyPr wrap="square" lIns="36124" tIns="36124" rIns="36124" bIns="36124" numCol="1" anchor="ctr">
                  <a:spAutoFit/>
                </a:bodyPr>
                <a:lstStyle>
                  <a:lvl1pPr>
                    <a:defRPr sz="12000" b="1">
                      <a:solidFill>
                        <a:srgbClr val="FF8B00"/>
                      </a:solidFill>
                    </a:defRPr>
                  </a:lvl1pPr>
                </a:lstStyle>
                <a:p>
                  <a:pPr indent="0" algn="ctr" fontAlgn="auto">
                    <a:lnSpc>
                      <a:spcPct val="150000"/>
                    </a:lnSpc>
                  </a:pPr>
                  <a:r>
                    <a:rPr lang="en-US" sz="2400">
                      <a:solidFill>
                        <a:srgbClr val="FFFF00"/>
                      </a:solidFill>
                      <a:latin typeface="黑体" panose="02000500000000000000" charset="-122"/>
                      <a:ea typeface="黑体" panose="02000500000000000000" charset="-122"/>
                    </a:rPr>
                    <a:t>41,253</a:t>
                  </a:r>
                  <a:endParaRPr lang="en-US" sz="2400">
                    <a:solidFill>
                      <a:srgbClr val="FFFF00"/>
                    </a:solidFill>
                    <a:latin typeface="黑体" panose="02000500000000000000" charset="-122"/>
                    <a:ea typeface="黑体" panose="02000500000000000000" charset="-122"/>
                  </a:endParaRPr>
                </a:p>
              </p:txBody>
            </p:sp>
            <p:sp>
              <p:nvSpPr>
                <p:cNvPr id="23" name="Shape 144"/>
                <p:cNvSpPr txBox="1"/>
                <p:nvPr>
                  <p:custDataLst>
                    <p:tags r:id="rId6"/>
                  </p:custDataLst>
                </p:nvPr>
              </p:nvSpPr>
              <p:spPr>
                <a:xfrm>
                  <a:off x="23761" y="10343"/>
                  <a:ext cx="8983" cy="1624"/>
                </a:xfrm>
                <a:prstGeom prst="rect">
                  <a:avLst/>
                </a:prstGeom>
                <a:noFill/>
                <a:ln w="3175" cap="flat">
                  <a:noFill/>
                  <a:miter lim="400000"/>
                </a:ln>
                <a:effectLst/>
              </p:spPr>
              <p:txBody>
                <a:bodyPr wrap="square" lIns="36124" tIns="36124" rIns="36124" bIns="36124" numCol="1" anchor="ctr">
                  <a:spAutoFit/>
                </a:bodyPr>
                <a:lstStyle/>
                <a:p>
                  <a:pPr indent="0" algn="ctr" fontAlgn="auto">
                    <a:lnSpc>
                      <a:spcPct val="150000"/>
                    </a:lnSpc>
                    <a:defRPr sz="2200" spc="43">
                      <a:solidFill>
                        <a:srgbClr val="404040"/>
                      </a:solidFill>
                      <a:latin typeface="方正兰亭粗黑_GBK" panose="02000000000000000000" charset="-122"/>
                      <a:ea typeface="方正兰亭粗黑_GBK" panose="02000000000000000000" charset="-122"/>
                      <a:cs typeface="方正兰亭粗黑_GBK" panose="02000000000000000000" charset="-122"/>
                      <a:sym typeface="方正兰亭粗黑_GBK" panose="02000000000000000000" charset="-122"/>
                    </a:defRPr>
                  </a:pPr>
                  <a:r>
                    <a:rPr lang="en-US" sz="800" b="1">
                      <a:gradFill>
                        <a:gsLst>
                          <a:gs pos="0">
                            <a:srgbClr val="FBFB11"/>
                          </a:gs>
                          <a:gs pos="100000">
                            <a:srgbClr val="838309"/>
                          </a:gs>
                        </a:gsLst>
                        <a:lin scaled="0"/>
                      </a:gradFill>
                      <a:latin typeface="黑体" panose="02000500000000000000" charset="-122"/>
                      <a:ea typeface="黑体" panose="02000500000000000000" charset="-122"/>
                      <a:cs typeface="黑体" panose="02000500000000000000" charset="-122"/>
                    </a:rPr>
                    <a:t>Golang</a:t>
                  </a:r>
                  <a:r>
                    <a:rPr lang="zh-CN" altLang="en-US" sz="800" b="1">
                      <a:gradFill>
                        <a:gsLst>
                          <a:gs pos="0">
                            <a:srgbClr val="FBFB11"/>
                          </a:gs>
                          <a:gs pos="100000">
                            <a:srgbClr val="838309"/>
                          </a:gs>
                        </a:gsLst>
                        <a:lin scaled="0"/>
                      </a:gradFill>
                      <a:latin typeface="黑体" panose="02000500000000000000" charset="-122"/>
                      <a:ea typeface="黑体" panose="02000500000000000000" charset="-122"/>
                      <a:cs typeface="黑体" panose="02000500000000000000" charset="-122"/>
                    </a:rPr>
                    <a:t>社区贡献代码行数</a:t>
                  </a:r>
                  <a:endParaRPr lang="zh-CN" altLang="en-US" sz="800" b="1">
                    <a:gradFill>
                      <a:gsLst>
                        <a:gs pos="0">
                          <a:srgbClr val="FBFB11"/>
                        </a:gs>
                        <a:gs pos="100000">
                          <a:srgbClr val="838309"/>
                        </a:gs>
                      </a:gsLst>
                      <a:lin scaled="0"/>
                    </a:gradFill>
                    <a:latin typeface="黑体" panose="02000500000000000000" charset="-122"/>
                    <a:ea typeface="黑体" panose="02000500000000000000" charset="-122"/>
                    <a:cs typeface="黑体" panose="02000500000000000000" charset="-122"/>
                  </a:endParaRPr>
                </a:p>
              </p:txBody>
            </p:sp>
          </p:grpSp>
          <p:grpSp>
            <p:nvGrpSpPr>
              <p:cNvPr id="24" name="组合 23"/>
              <p:cNvGrpSpPr/>
              <p:nvPr/>
            </p:nvGrpSpPr>
            <p:grpSpPr>
              <a:xfrm rot="0">
                <a:off x="9430" y="4169"/>
                <a:ext cx="2350" cy="1415"/>
                <a:chOff x="25438" y="6214"/>
                <a:chExt cx="8414" cy="5715"/>
              </a:xfrm>
            </p:grpSpPr>
            <p:sp>
              <p:nvSpPr>
                <p:cNvPr id="25" name="2019"/>
                <p:cNvSpPr txBox="1"/>
                <p:nvPr>
                  <p:custDataLst>
                    <p:tags r:id="rId7"/>
                  </p:custDataLst>
                </p:nvPr>
              </p:nvSpPr>
              <p:spPr>
                <a:xfrm>
                  <a:off x="26207" y="6214"/>
                  <a:ext cx="6362" cy="3975"/>
                </a:xfrm>
                <a:prstGeom prst="rect">
                  <a:avLst/>
                </a:prstGeom>
                <a:noFill/>
                <a:ln w="3175" cap="flat">
                  <a:noFill/>
                  <a:miter lim="400000"/>
                </a:ln>
                <a:effectLst/>
              </p:spPr>
              <p:txBody>
                <a:bodyPr wrap="square" lIns="36124" tIns="36124" rIns="36124" bIns="36124" numCol="1" anchor="ctr">
                  <a:spAutoFit/>
                </a:bodyPr>
                <a:lstStyle>
                  <a:lvl1pPr>
                    <a:defRPr sz="12000" b="1">
                      <a:solidFill>
                        <a:srgbClr val="FF8B00"/>
                      </a:solidFill>
                    </a:defRPr>
                  </a:lvl1pPr>
                </a:lstStyle>
                <a:p>
                  <a:pPr indent="0" algn="ctr" fontAlgn="auto">
                    <a:lnSpc>
                      <a:spcPct val="150000"/>
                    </a:lnSpc>
                  </a:pPr>
                  <a:r>
                    <a:rPr lang="en-US" sz="2400">
                      <a:solidFill>
                        <a:srgbClr val="FFFF00"/>
                      </a:solidFill>
                      <a:latin typeface="黑体" panose="02000500000000000000" charset="-122"/>
                      <a:ea typeface="黑体" panose="02000500000000000000" charset="-122"/>
                    </a:rPr>
                    <a:t>31,147</a:t>
                  </a:r>
                  <a:endParaRPr lang="en-US" sz="2400">
                    <a:solidFill>
                      <a:srgbClr val="FFFF00"/>
                    </a:solidFill>
                    <a:latin typeface="黑体" panose="02000500000000000000" charset="-122"/>
                    <a:ea typeface="黑体" panose="02000500000000000000" charset="-122"/>
                  </a:endParaRPr>
                </a:p>
              </p:txBody>
            </p:sp>
            <p:sp>
              <p:nvSpPr>
                <p:cNvPr id="26" name="Shape 144"/>
                <p:cNvSpPr txBox="1"/>
                <p:nvPr>
                  <p:custDataLst>
                    <p:tags r:id="rId8"/>
                  </p:custDataLst>
                </p:nvPr>
              </p:nvSpPr>
              <p:spPr>
                <a:xfrm>
                  <a:off x="25438" y="10305"/>
                  <a:ext cx="8414" cy="1624"/>
                </a:xfrm>
                <a:prstGeom prst="rect">
                  <a:avLst/>
                </a:prstGeom>
                <a:noFill/>
                <a:ln w="3175" cap="flat">
                  <a:noFill/>
                  <a:miter lim="400000"/>
                </a:ln>
                <a:effectLst/>
              </p:spPr>
              <p:txBody>
                <a:bodyPr wrap="square" lIns="36124" tIns="36124" rIns="36124" bIns="36124" numCol="1" anchor="ctr">
                  <a:spAutoFit/>
                </a:bodyPr>
                <a:lstStyle/>
                <a:p>
                  <a:pPr indent="0" algn="ctr" fontAlgn="auto">
                    <a:lnSpc>
                      <a:spcPct val="150000"/>
                    </a:lnSpc>
                    <a:defRPr sz="2200" spc="43">
                      <a:solidFill>
                        <a:srgbClr val="404040"/>
                      </a:solidFill>
                      <a:latin typeface="方正兰亭粗黑_GBK" panose="02000000000000000000" charset="-122"/>
                      <a:ea typeface="方正兰亭粗黑_GBK" panose="02000000000000000000" charset="-122"/>
                      <a:cs typeface="方正兰亭粗黑_GBK" panose="02000000000000000000" charset="-122"/>
                      <a:sym typeface="方正兰亭粗黑_GBK" panose="02000000000000000000" charset="-122"/>
                    </a:defRPr>
                  </a:pPr>
                  <a:r>
                    <a:rPr lang="en-US" sz="800" b="1">
                      <a:gradFill>
                        <a:gsLst>
                          <a:gs pos="0">
                            <a:srgbClr val="FBFB11"/>
                          </a:gs>
                          <a:gs pos="100000">
                            <a:srgbClr val="838309"/>
                          </a:gs>
                        </a:gsLst>
                        <a:lin scaled="0"/>
                      </a:gradFill>
                      <a:latin typeface="阿里巴巴普惠体 2.0 55 Regular" panose="00020600040101010101" charset="-122"/>
                      <a:ea typeface="阿里巴巴普惠体 2.0 55 Regular" panose="00020600040101010101" charset="-122"/>
                    </a:rPr>
                    <a:t>Rust</a:t>
                  </a:r>
                  <a:r>
                    <a:rPr lang="zh-CN" altLang="en-US" sz="800" b="1">
                      <a:gradFill>
                        <a:gsLst>
                          <a:gs pos="0">
                            <a:srgbClr val="FBFB11"/>
                          </a:gs>
                          <a:gs pos="100000">
                            <a:srgbClr val="838309"/>
                          </a:gs>
                        </a:gsLst>
                        <a:lin scaled="0"/>
                      </a:gradFill>
                      <a:latin typeface="阿里巴巴普惠体 2.0 55 Regular" panose="00020600040101010101" charset="-122"/>
                      <a:ea typeface="阿里巴巴普惠体 2.0 55 Regular" panose="00020600040101010101" charset="-122"/>
                    </a:rPr>
                    <a:t>社区贡献代码行数</a:t>
                  </a:r>
                  <a:endParaRPr lang="zh-CN" altLang="en-US" sz="800" b="1">
                    <a:gradFill>
                      <a:gsLst>
                        <a:gs pos="0">
                          <a:srgbClr val="FBFB11"/>
                        </a:gs>
                        <a:gs pos="100000">
                          <a:srgbClr val="838309"/>
                        </a:gs>
                      </a:gsLst>
                      <a:lin scaled="0"/>
                    </a:gradFill>
                    <a:latin typeface="阿里巴巴普惠体 2.0 55 Regular" panose="00020600040101010101" charset="-122"/>
                    <a:ea typeface="阿里巴巴普惠体 2.0 55 Regular" panose="00020600040101010101" charset="-122"/>
                  </a:endParaRPr>
                </a:p>
              </p:txBody>
            </p:sp>
          </p:grpSp>
          <p:grpSp>
            <p:nvGrpSpPr>
              <p:cNvPr id="46" name="组合 45"/>
              <p:cNvGrpSpPr/>
              <p:nvPr/>
            </p:nvGrpSpPr>
            <p:grpSpPr>
              <a:xfrm rot="0">
                <a:off x="11691" y="4169"/>
                <a:ext cx="2316" cy="1415"/>
                <a:chOff x="24293" y="6214"/>
                <a:chExt cx="8293" cy="5715"/>
              </a:xfrm>
            </p:grpSpPr>
            <p:sp>
              <p:nvSpPr>
                <p:cNvPr id="57" name="2019"/>
                <p:cNvSpPr txBox="1"/>
                <p:nvPr>
                  <p:custDataLst>
                    <p:tags r:id="rId9"/>
                  </p:custDataLst>
                </p:nvPr>
              </p:nvSpPr>
              <p:spPr>
                <a:xfrm>
                  <a:off x="25019" y="6214"/>
                  <a:ext cx="6362" cy="3975"/>
                </a:xfrm>
                <a:prstGeom prst="rect">
                  <a:avLst/>
                </a:prstGeom>
                <a:noFill/>
                <a:ln w="3175" cap="flat">
                  <a:noFill/>
                  <a:miter lim="400000"/>
                </a:ln>
                <a:effectLst/>
              </p:spPr>
              <p:txBody>
                <a:bodyPr wrap="square" lIns="36124" tIns="36124" rIns="36124" bIns="36124" numCol="1" anchor="ctr">
                  <a:spAutoFit/>
                </a:bodyPr>
                <a:lstStyle>
                  <a:lvl1pPr>
                    <a:defRPr sz="12000" b="1">
                      <a:solidFill>
                        <a:srgbClr val="FF8B00"/>
                      </a:solidFill>
                    </a:defRPr>
                  </a:lvl1pPr>
                </a:lstStyle>
                <a:p>
                  <a:pPr indent="0" algn="ctr" fontAlgn="auto">
                    <a:lnSpc>
                      <a:spcPct val="150000"/>
                    </a:lnSpc>
                  </a:pPr>
                  <a:r>
                    <a:rPr lang="en-US" sz="2400">
                      <a:solidFill>
                        <a:srgbClr val="FFFF00"/>
                      </a:solidFill>
                      <a:latin typeface="黑体" panose="02000500000000000000" charset="-122"/>
                      <a:ea typeface="黑体" panose="02000500000000000000" charset="-122"/>
                    </a:rPr>
                    <a:t>28,768</a:t>
                  </a:r>
                  <a:endParaRPr lang="en-US" sz="2400">
                    <a:solidFill>
                      <a:srgbClr val="FFFF00"/>
                    </a:solidFill>
                    <a:latin typeface="黑体" panose="02000500000000000000" charset="-122"/>
                    <a:ea typeface="黑体" panose="02000500000000000000" charset="-122"/>
                  </a:endParaRPr>
                </a:p>
              </p:txBody>
            </p:sp>
            <p:sp>
              <p:nvSpPr>
                <p:cNvPr id="73" name="Shape 144"/>
                <p:cNvSpPr txBox="1"/>
                <p:nvPr>
                  <p:custDataLst>
                    <p:tags r:id="rId10"/>
                  </p:custDataLst>
                </p:nvPr>
              </p:nvSpPr>
              <p:spPr>
                <a:xfrm>
                  <a:off x="24293" y="10305"/>
                  <a:ext cx="8293" cy="1624"/>
                </a:xfrm>
                <a:prstGeom prst="rect">
                  <a:avLst/>
                </a:prstGeom>
                <a:noFill/>
                <a:ln w="3175" cap="flat">
                  <a:noFill/>
                  <a:miter lim="400000"/>
                </a:ln>
                <a:effectLst/>
              </p:spPr>
              <p:txBody>
                <a:bodyPr wrap="square" lIns="36124" tIns="36124" rIns="36124" bIns="36124" numCol="1" anchor="ctr">
                  <a:spAutoFit/>
                </a:bodyPr>
                <a:lstStyle/>
                <a:p>
                  <a:pPr indent="0" algn="ctr" fontAlgn="auto">
                    <a:lnSpc>
                      <a:spcPct val="150000"/>
                    </a:lnSpc>
                    <a:defRPr sz="2200" spc="43">
                      <a:solidFill>
                        <a:srgbClr val="404040"/>
                      </a:solidFill>
                      <a:latin typeface="方正兰亭粗黑_GBK" panose="02000000000000000000" charset="-122"/>
                      <a:ea typeface="方正兰亭粗黑_GBK" panose="02000000000000000000" charset="-122"/>
                      <a:cs typeface="方正兰亭粗黑_GBK" panose="02000000000000000000" charset="-122"/>
                      <a:sym typeface="方正兰亭粗黑_GBK" panose="02000000000000000000" charset="-122"/>
                    </a:defRPr>
                  </a:pPr>
                  <a:r>
                    <a:rPr lang="en-US" sz="800" b="1">
                      <a:gradFill>
                        <a:gsLst>
                          <a:gs pos="0">
                            <a:srgbClr val="FBFB11"/>
                          </a:gs>
                          <a:gs pos="100000">
                            <a:srgbClr val="838309"/>
                          </a:gs>
                        </a:gsLst>
                        <a:lin scaled="0"/>
                      </a:gradFill>
                      <a:latin typeface="黑体" panose="02000500000000000000" charset="-122"/>
                      <a:ea typeface="黑体" panose="02000500000000000000" charset="-122"/>
                      <a:cs typeface="黑体" panose="02000500000000000000" charset="-122"/>
                    </a:rPr>
                    <a:t>FPC</a:t>
                  </a:r>
                  <a:r>
                    <a:rPr lang="zh-CN" altLang="en-US" sz="800" b="1">
                      <a:gradFill>
                        <a:gsLst>
                          <a:gs pos="0">
                            <a:srgbClr val="FBFB11"/>
                          </a:gs>
                          <a:gs pos="100000">
                            <a:srgbClr val="838309"/>
                          </a:gs>
                        </a:gsLst>
                        <a:lin scaled="0"/>
                      </a:gradFill>
                      <a:latin typeface="黑体" panose="02000500000000000000" charset="-122"/>
                      <a:ea typeface="黑体" panose="02000500000000000000" charset="-122"/>
                      <a:cs typeface="黑体" panose="02000500000000000000" charset="-122"/>
                    </a:rPr>
                    <a:t>社区贡献代码行数</a:t>
                  </a:r>
                  <a:endParaRPr lang="zh-CN" altLang="en-US" sz="800" b="1">
                    <a:gradFill>
                      <a:gsLst>
                        <a:gs pos="0">
                          <a:srgbClr val="FBFB11"/>
                        </a:gs>
                        <a:gs pos="100000">
                          <a:srgbClr val="838309"/>
                        </a:gs>
                      </a:gsLst>
                      <a:lin scaled="0"/>
                    </a:gradFill>
                    <a:latin typeface="黑体" panose="02000500000000000000" charset="-122"/>
                    <a:ea typeface="黑体" panose="02000500000000000000" charset="-122"/>
                    <a:cs typeface="黑体" panose="02000500000000000000" charset="-122"/>
                  </a:endParaRPr>
                </a:p>
              </p:txBody>
            </p:sp>
          </p:grpSp>
          <p:grpSp>
            <p:nvGrpSpPr>
              <p:cNvPr id="74" name="组合 73"/>
              <p:cNvGrpSpPr/>
              <p:nvPr/>
            </p:nvGrpSpPr>
            <p:grpSpPr>
              <a:xfrm rot="0">
                <a:off x="14123" y="4139"/>
                <a:ext cx="2103" cy="1412"/>
                <a:chOff x="24923" y="6214"/>
                <a:chExt cx="7530" cy="5703"/>
              </a:xfrm>
            </p:grpSpPr>
            <p:sp>
              <p:nvSpPr>
                <p:cNvPr id="75" name="2019"/>
                <p:cNvSpPr txBox="1"/>
                <p:nvPr>
                  <p:custDataLst>
                    <p:tags r:id="rId11"/>
                  </p:custDataLst>
                </p:nvPr>
              </p:nvSpPr>
              <p:spPr>
                <a:xfrm>
                  <a:off x="25019" y="6214"/>
                  <a:ext cx="6362" cy="3975"/>
                </a:xfrm>
                <a:prstGeom prst="rect">
                  <a:avLst/>
                </a:prstGeom>
                <a:noFill/>
                <a:ln w="3175" cap="flat">
                  <a:noFill/>
                  <a:miter lim="400000"/>
                </a:ln>
                <a:effectLst/>
              </p:spPr>
              <p:txBody>
                <a:bodyPr wrap="square" lIns="36124" tIns="36124" rIns="36124" bIns="36124" numCol="1" anchor="ctr">
                  <a:spAutoFit/>
                </a:bodyPr>
                <a:lstStyle>
                  <a:lvl1pPr>
                    <a:defRPr sz="12000" b="1">
                      <a:solidFill>
                        <a:srgbClr val="FF8B00"/>
                      </a:solidFill>
                    </a:defRPr>
                  </a:lvl1pPr>
                </a:lstStyle>
                <a:p>
                  <a:pPr indent="0" algn="ctr" fontAlgn="auto">
                    <a:lnSpc>
                      <a:spcPct val="150000"/>
                    </a:lnSpc>
                  </a:pPr>
                  <a:r>
                    <a:rPr lang="en-US" sz="2400">
                      <a:solidFill>
                        <a:srgbClr val="FFFF00"/>
                      </a:solidFill>
                      <a:latin typeface="黑体" panose="02000500000000000000" charset="-122"/>
                      <a:ea typeface="黑体" panose="02000500000000000000" charset="-122"/>
                    </a:rPr>
                    <a:t>41,253</a:t>
                  </a:r>
                  <a:endParaRPr lang="en-US" sz="2400">
                    <a:solidFill>
                      <a:srgbClr val="FFFF00"/>
                    </a:solidFill>
                    <a:latin typeface="黑体" panose="02000500000000000000" charset="-122"/>
                    <a:ea typeface="黑体" panose="02000500000000000000" charset="-122"/>
                  </a:endParaRPr>
                </a:p>
              </p:txBody>
            </p:sp>
            <p:sp>
              <p:nvSpPr>
                <p:cNvPr id="76" name="Shape 144"/>
                <p:cNvSpPr txBox="1"/>
                <p:nvPr>
                  <p:custDataLst>
                    <p:tags r:id="rId12"/>
                  </p:custDataLst>
                </p:nvPr>
              </p:nvSpPr>
              <p:spPr>
                <a:xfrm>
                  <a:off x="24923" y="10293"/>
                  <a:ext cx="7530" cy="1624"/>
                </a:xfrm>
                <a:prstGeom prst="rect">
                  <a:avLst/>
                </a:prstGeom>
                <a:noFill/>
                <a:ln w="3175" cap="flat">
                  <a:noFill/>
                  <a:miter lim="400000"/>
                </a:ln>
                <a:effectLst/>
              </p:spPr>
              <p:txBody>
                <a:bodyPr wrap="square" lIns="36124" tIns="36124" rIns="36124" bIns="36124" numCol="1" anchor="ctr">
                  <a:spAutoFit/>
                </a:bodyPr>
                <a:lstStyle/>
                <a:p>
                  <a:pPr indent="0" algn="ctr" fontAlgn="auto">
                    <a:lnSpc>
                      <a:spcPct val="150000"/>
                    </a:lnSpc>
                    <a:defRPr sz="2200" spc="43">
                      <a:solidFill>
                        <a:srgbClr val="404040"/>
                      </a:solidFill>
                      <a:latin typeface="方正兰亭粗黑_GBK" panose="02000000000000000000" charset="-122"/>
                      <a:ea typeface="方正兰亭粗黑_GBK" panose="02000000000000000000" charset="-122"/>
                      <a:cs typeface="方正兰亭粗黑_GBK" panose="02000000000000000000" charset="-122"/>
                      <a:sym typeface="方正兰亭粗黑_GBK" panose="02000000000000000000" charset="-122"/>
                    </a:defRPr>
                  </a:pPr>
                  <a:r>
                    <a:rPr lang="en-US" sz="800" b="1">
                      <a:gradFill>
                        <a:gsLst>
                          <a:gs pos="0">
                            <a:srgbClr val="FBFB11"/>
                          </a:gs>
                          <a:gs pos="100000">
                            <a:srgbClr val="838309"/>
                          </a:gs>
                        </a:gsLst>
                        <a:lin scaled="0"/>
                      </a:gradFill>
                      <a:latin typeface="黑体" panose="02000500000000000000" charset="-122"/>
                      <a:ea typeface="黑体" panose="02000500000000000000" charset="-122"/>
                      <a:cs typeface="黑体" panose="02000500000000000000" charset="-122"/>
                    </a:rPr>
                    <a:t>JS V8</a:t>
                  </a:r>
                  <a:r>
                    <a:rPr lang="zh-CN" altLang="en-US" sz="800" b="1">
                      <a:gradFill>
                        <a:gsLst>
                          <a:gs pos="0">
                            <a:srgbClr val="FBFB11"/>
                          </a:gs>
                          <a:gs pos="100000">
                            <a:srgbClr val="838309"/>
                          </a:gs>
                        </a:gsLst>
                        <a:lin scaled="0"/>
                      </a:gradFill>
                      <a:latin typeface="黑体" panose="02000500000000000000" charset="-122"/>
                      <a:ea typeface="黑体" panose="02000500000000000000" charset="-122"/>
                      <a:cs typeface="黑体" panose="02000500000000000000" charset="-122"/>
                    </a:rPr>
                    <a:t>社区贡献代码行数</a:t>
                  </a:r>
                  <a:endParaRPr lang="zh-CN" altLang="en-US" sz="800" b="1">
                    <a:gradFill>
                      <a:gsLst>
                        <a:gs pos="0">
                          <a:srgbClr val="FBFB11"/>
                        </a:gs>
                        <a:gs pos="100000">
                          <a:srgbClr val="838309"/>
                        </a:gs>
                      </a:gsLst>
                      <a:lin scaled="0"/>
                    </a:gradFill>
                    <a:latin typeface="黑体" panose="02000500000000000000" charset="-122"/>
                    <a:ea typeface="黑体" panose="02000500000000000000" charset="-122"/>
                    <a:cs typeface="黑体" panose="02000500000000000000" charset="-122"/>
                  </a:endParaRPr>
                </a:p>
              </p:txBody>
            </p:sp>
          </p:grpSp>
        </p:grpSp>
        <p:cxnSp>
          <p:nvCxnSpPr>
            <p:cNvPr id="86" name="直接连接符 85"/>
            <p:cNvCxnSpPr/>
            <p:nvPr/>
          </p:nvCxnSpPr>
          <p:spPr>
            <a:xfrm flipV="1">
              <a:off x="1730" y="5032"/>
              <a:ext cx="15570" cy="60"/>
            </a:xfrm>
            <a:prstGeom prst="line">
              <a:avLst/>
            </a:prstGeom>
            <a:ln>
              <a:solidFill>
                <a:schemeClr val="bg1"/>
              </a:solidFill>
            </a:ln>
            <a:effectLst>
              <a:glow rad="228600">
                <a:srgbClr val="FFFF00">
                  <a:alpha val="40000"/>
                </a:srgbClr>
              </a:glow>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kumimoji="1" lang="en-US" altLang="zh-CN"/>
              <a:t>3. </a:t>
            </a:r>
            <a:r>
              <a:rPr kumimoji="1" lang="zh-CN" altLang="en-US">
                <a:ea typeface="宋体" panose="02000500000000000000" pitchFamily="2" charset="-122"/>
              </a:rPr>
              <a:t>建设成果</a:t>
            </a:r>
            <a:endParaRPr kumimoji="1" lang="zh-CN" altLang="en-US">
              <a:ea typeface="宋体" panose="02000500000000000000" pitchFamily="2" charset="-122"/>
            </a:endParaRPr>
          </a:p>
        </p:txBody>
      </p:sp>
      <p:sp>
        <p:nvSpPr>
          <p:cNvPr id="3" name="灯片编号占位符 2"/>
          <p:cNvSpPr>
            <a:spLocks noGrp="1"/>
          </p:cNvSpPr>
          <p:nvPr>
            <p:ph type="sldNum" sz="quarter" idx="33"/>
          </p:nvPr>
        </p:nvSpPr>
        <p:spPr/>
        <p:txBody>
          <a:bodyPr/>
          <a:lstStyle/>
          <a:p>
            <a:fld id="{665EB1C3-3A1F-5444-83DA-CFB0D9AA77F2}" type="slidenum">
              <a:rPr kumimoji="1" lang="zh-CN" altLang="en-US" smtClean="0"/>
            </a:fld>
            <a:endParaRPr kumimoji="1" lang="zh-CN" altLang="en-US" dirty="0"/>
          </a:p>
        </p:txBody>
      </p:sp>
      <p:sp>
        <p:nvSpPr>
          <p:cNvPr id="4" name="文本框 3"/>
          <p:cNvSpPr txBox="1"/>
          <p:nvPr/>
        </p:nvSpPr>
        <p:spPr>
          <a:xfrm>
            <a:off x="558800" y="3901440"/>
            <a:ext cx="8301990" cy="275590"/>
          </a:xfrm>
          <a:prstGeom prst="rect">
            <a:avLst/>
          </a:prstGeom>
          <a:noFill/>
        </p:spPr>
        <p:txBody>
          <a:bodyPr wrap="square" rtlCol="0" anchor="t">
            <a:spAutoFit/>
          </a:bodyPr>
          <a:p>
            <a:r>
              <a:rPr kumimoji="1" lang="zh-CN" altLang="en-US" sz="1200">
                <a:solidFill>
                  <a:schemeClr val="bg1"/>
                </a:solidFill>
                <a:latin typeface="黑体" panose="02000500000000000000" charset="-122"/>
                <a:ea typeface="黑体" panose="02000500000000000000" charset="-122"/>
                <a:cs typeface="+mj-cs"/>
                <a:sym typeface="+mn-ea"/>
              </a:rPr>
              <a:t>龙芯最新服务器产品支持，稳定的版本迭代，积极投入欧拉社区的建设</a:t>
            </a:r>
            <a:endParaRPr kumimoji="1" lang="zh-CN" altLang="en-US" sz="1200">
              <a:solidFill>
                <a:schemeClr val="bg1"/>
              </a:solidFill>
              <a:latin typeface="黑体" panose="02000500000000000000" charset="-122"/>
              <a:ea typeface="黑体" panose="02000500000000000000" charset="-122"/>
              <a:cs typeface="+mj-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33"/>
          </p:nvPr>
        </p:nvSpPr>
        <p:spPr/>
        <p:txBody>
          <a:bodyPr/>
          <a:lstStyle/>
          <a:p>
            <a:fld id="{665EB1C3-3A1F-5444-83DA-CFB0D9AA77F2}" type="slidenum">
              <a:rPr kumimoji="1" lang="zh-CN" altLang="en-US" smtClean="0"/>
            </a:fld>
            <a:endParaRPr kumimoji="1" lang="zh-CN" altLang="en-US" dirty="0"/>
          </a:p>
        </p:txBody>
      </p:sp>
      <p:sp>
        <p:nvSpPr>
          <p:cNvPr id="3" name="标题 2"/>
          <p:cNvSpPr>
            <a:spLocks noGrp="1"/>
          </p:cNvSpPr>
          <p:nvPr>
            <p:ph type="title"/>
          </p:nvPr>
        </p:nvSpPr>
        <p:spPr>
          <a:xfrm>
            <a:off x="461010" y="344805"/>
            <a:ext cx="11443335" cy="647700"/>
          </a:xfrm>
        </p:spPr>
        <p:txBody>
          <a:bodyPr/>
          <a:lstStyle/>
          <a:p>
            <a:r>
              <a:rPr lang="zh-CN" altLang="en-US">
                <a:solidFill>
                  <a:sysClr val="window" lastClr="FFFFFF"/>
                </a:solidFill>
                <a:latin typeface="阿里巴巴普惠体 2.0 95 ExtraBold" panose="00020600040101010101" charset="-122"/>
                <a:ea typeface="阿里巴巴普惠体 2.0 95 ExtraBold" panose="00020600040101010101" charset="-122"/>
                <a:cs typeface="阿里巴巴普惠体 2.0 95 ExtraBold" panose="00020600040101010101" charset="-122"/>
                <a:sym typeface="+mn-ea"/>
              </a:rPr>
              <a:t>欧拉社区</a:t>
            </a:r>
            <a:r>
              <a:rPr lang="en-US" altLang="zh-CN">
                <a:solidFill>
                  <a:sysClr val="window" lastClr="FFFFFF"/>
                </a:solidFill>
                <a:latin typeface="阿里巴巴普惠体 2.0 95 ExtraBold" panose="00020600040101010101" charset="-122"/>
                <a:ea typeface="阿里巴巴普惠体 2.0 95 ExtraBold" panose="00020600040101010101" charset="-122"/>
                <a:cs typeface="阿里巴巴普惠体 2.0 95 ExtraBold" panose="00020600040101010101" charset="-122"/>
                <a:sym typeface="+mn-ea"/>
              </a:rPr>
              <a:t>OpenEuler OS LoongArch</a:t>
            </a:r>
            <a:r>
              <a:rPr lang="zh-CN" altLang="en-US">
                <a:solidFill>
                  <a:sysClr val="window" lastClr="FFFFFF"/>
                </a:solidFill>
                <a:latin typeface="阿里巴巴普惠体 2.0 95 ExtraBold" panose="00020600040101010101" charset="-122"/>
                <a:ea typeface="阿里巴巴普惠体 2.0 95 ExtraBold" panose="00020600040101010101" charset="-122"/>
                <a:cs typeface="阿里巴巴普惠体 2.0 95 ExtraBold" panose="00020600040101010101" charset="-122"/>
                <a:sym typeface="+mn-ea"/>
              </a:rPr>
              <a:t>版本历程</a:t>
            </a:r>
            <a:endParaRPr kumimoji="1" lang="zh-CN" altLang="en-US">
              <a:latin typeface="黑体" panose="02000500000000000000" charset="-122"/>
              <a:ea typeface="黑体" panose="02000500000000000000" charset="-122"/>
              <a:sym typeface="+mn-ea"/>
            </a:endParaRPr>
          </a:p>
        </p:txBody>
      </p:sp>
      <p:sp>
        <p:nvSpPr>
          <p:cNvPr id="4" name="文本占位符 3"/>
          <p:cNvSpPr>
            <a:spLocks noGrp="1"/>
          </p:cNvSpPr>
          <p:nvPr>
            <p:ph type="body" sz="half" idx="2"/>
          </p:nvPr>
        </p:nvSpPr>
        <p:spPr>
          <a:xfrm>
            <a:off x="521970" y="1012825"/>
            <a:ext cx="11282045" cy="445770"/>
          </a:xfrm>
        </p:spPr>
        <p:txBody>
          <a:bodyPr>
            <a:noAutofit/>
          </a:bodyPr>
          <a:lstStyle/>
          <a:p>
            <a:pPr indent="0" algn="l" fontAlgn="auto">
              <a:lnSpc>
                <a:spcPct val="150000"/>
              </a:lnSpc>
            </a:pPr>
            <a:r>
              <a:rPr lang="zh-CN" altLang="en-US">
                <a:solidFill>
                  <a:sysClr val="window" lastClr="FFFFFF"/>
                </a:solidFill>
                <a:latin typeface="黑体" panose="02000500000000000000" charset="-122"/>
                <a:ea typeface="黑体" panose="02000500000000000000" charset="-122"/>
                <a:cs typeface="黑体" panose="02000500000000000000" charset="-122"/>
                <a:sym typeface="+mn-ea"/>
              </a:rPr>
              <a:t>已完成</a:t>
            </a:r>
            <a:r>
              <a:rPr lang="en-US" altLang="zh-CN">
                <a:solidFill>
                  <a:sysClr val="window" lastClr="FFFFFF"/>
                </a:solidFill>
                <a:latin typeface="黑体" panose="02000500000000000000" charset="-122"/>
                <a:ea typeface="黑体" panose="02000500000000000000" charset="-122"/>
                <a:cs typeface="黑体" panose="02000500000000000000" charset="-122"/>
                <a:sym typeface="+mn-ea"/>
              </a:rPr>
              <a:t>2</a:t>
            </a:r>
            <a:r>
              <a:rPr lang="zh-CN" altLang="en-US">
                <a:solidFill>
                  <a:sysClr val="window" lastClr="FFFFFF"/>
                </a:solidFill>
                <a:latin typeface="黑体" panose="02000500000000000000" charset="-122"/>
                <a:ea typeface="黑体" panose="02000500000000000000" charset="-122"/>
                <a:cs typeface="黑体" panose="02000500000000000000" charset="-122"/>
                <a:sym typeface="+mn-ea"/>
              </a:rPr>
              <a:t>个</a:t>
            </a:r>
            <a:r>
              <a:rPr lang="en-US" altLang="zh-CN">
                <a:solidFill>
                  <a:sysClr val="window" lastClr="FFFFFF"/>
                </a:solidFill>
                <a:latin typeface="黑体" panose="02000500000000000000" charset="-122"/>
                <a:ea typeface="黑体" panose="02000500000000000000" charset="-122"/>
                <a:cs typeface="黑体" panose="02000500000000000000" charset="-122"/>
                <a:sym typeface="+mn-ea"/>
              </a:rPr>
              <a:t>LTS</a:t>
            </a:r>
            <a:r>
              <a:rPr lang="zh-CN" altLang="en-US">
                <a:solidFill>
                  <a:sysClr val="window" lastClr="FFFFFF"/>
                </a:solidFill>
                <a:latin typeface="黑体" panose="02000500000000000000" charset="-122"/>
                <a:ea typeface="黑体" panose="02000500000000000000" charset="-122"/>
                <a:cs typeface="黑体" panose="02000500000000000000" charset="-122"/>
                <a:sym typeface="+mn-ea"/>
              </a:rPr>
              <a:t>版本：</a:t>
            </a:r>
            <a:r>
              <a:rPr lang="en-US" altLang="zh-CN">
                <a:solidFill>
                  <a:sysClr val="window" lastClr="FFFFFF"/>
                </a:solidFill>
                <a:latin typeface="黑体" panose="02000500000000000000" charset="-122"/>
                <a:ea typeface="黑体" panose="02000500000000000000" charset="-122"/>
                <a:cs typeface="黑体" panose="02000500000000000000" charset="-122"/>
                <a:sym typeface="+mn-ea"/>
              </a:rPr>
              <a:t>22.03LTS</a:t>
            </a:r>
            <a:r>
              <a:rPr lang="zh-CN" altLang="en-US">
                <a:solidFill>
                  <a:sysClr val="window" lastClr="FFFFFF"/>
                </a:solidFill>
                <a:latin typeface="黑体" panose="02000500000000000000" charset="-122"/>
                <a:ea typeface="黑体" panose="02000500000000000000" charset="-122"/>
                <a:cs typeface="黑体" panose="02000500000000000000" charset="-122"/>
                <a:sym typeface="+mn-ea"/>
              </a:rPr>
              <a:t>、</a:t>
            </a:r>
            <a:r>
              <a:rPr lang="en-US" altLang="zh-CN">
                <a:solidFill>
                  <a:sysClr val="window" lastClr="FFFFFF"/>
                </a:solidFill>
                <a:latin typeface="黑体" panose="02000500000000000000" charset="-122"/>
                <a:ea typeface="黑体" panose="02000500000000000000" charset="-122"/>
                <a:cs typeface="黑体" panose="02000500000000000000" charset="-122"/>
                <a:sym typeface="+mn-ea"/>
              </a:rPr>
              <a:t>24.03LTS</a:t>
            </a:r>
            <a:r>
              <a:rPr lang="zh-CN" altLang="en-US">
                <a:solidFill>
                  <a:sysClr val="window" lastClr="FFFFFF"/>
                </a:solidFill>
                <a:latin typeface="黑体" panose="02000500000000000000" charset="-122"/>
                <a:ea typeface="黑体" panose="02000500000000000000" charset="-122"/>
                <a:cs typeface="黑体" panose="02000500000000000000" charset="-122"/>
                <a:sym typeface="+mn-ea"/>
              </a:rPr>
              <a:t>正式版本的研发、发布，当前正在进行</a:t>
            </a:r>
            <a:r>
              <a:rPr lang="en-US" altLang="zh-CN">
                <a:solidFill>
                  <a:sysClr val="window" lastClr="FFFFFF"/>
                </a:solidFill>
                <a:latin typeface="黑体" panose="02000500000000000000" charset="-122"/>
                <a:ea typeface="黑体" panose="02000500000000000000" charset="-122"/>
                <a:cs typeface="黑体" panose="02000500000000000000" charset="-122"/>
                <a:sym typeface="+mn-ea"/>
              </a:rPr>
              <a:t>OpenEuler24.03LTS SP1</a:t>
            </a:r>
            <a:r>
              <a:rPr lang="zh-CN" altLang="en-US">
                <a:solidFill>
                  <a:sysClr val="window" lastClr="FFFFFF"/>
                </a:solidFill>
                <a:latin typeface="黑体" panose="02000500000000000000" charset="-122"/>
                <a:ea typeface="黑体" panose="02000500000000000000" charset="-122"/>
                <a:cs typeface="黑体" panose="02000500000000000000" charset="-122"/>
                <a:sym typeface="+mn-ea"/>
              </a:rPr>
              <a:t>版本研发</a:t>
            </a:r>
            <a:endParaRPr lang="zh-CN" altLang="en-US">
              <a:solidFill>
                <a:sysClr val="window" lastClr="FFFFFF"/>
              </a:solidFill>
              <a:latin typeface="黑体" panose="02000500000000000000" charset="-122"/>
              <a:ea typeface="黑体" panose="02000500000000000000" charset="-122"/>
              <a:cs typeface="黑体" panose="02000500000000000000" charset="-122"/>
              <a:sym typeface="+mn-ea"/>
            </a:endParaRPr>
          </a:p>
        </p:txBody>
      </p:sp>
      <p:grpSp>
        <p:nvGrpSpPr>
          <p:cNvPr id="76" name="组合 75"/>
          <p:cNvGrpSpPr/>
          <p:nvPr/>
        </p:nvGrpSpPr>
        <p:grpSpPr>
          <a:xfrm>
            <a:off x="1090927" y="2380807"/>
            <a:ext cx="9093227" cy="1879563"/>
            <a:chOff x="18898" y="7232"/>
            <a:chExt cx="29992" cy="6524"/>
          </a:xfrm>
        </p:grpSpPr>
        <p:sp>
          <p:nvSpPr>
            <p:cNvPr id="8" name="Rectangle"/>
            <p:cNvSpPr/>
            <p:nvPr>
              <p:custDataLst>
                <p:tags r:id="rId1"/>
              </p:custDataLst>
            </p:nvPr>
          </p:nvSpPr>
          <p:spPr>
            <a:xfrm flipV="1">
              <a:off x="19723" y="10348"/>
              <a:ext cx="29167" cy="278"/>
            </a:xfrm>
            <a:prstGeom prst="rect">
              <a:avLst/>
            </a:prstGeom>
            <a:solidFill>
              <a:schemeClr val="bg1"/>
            </a:solidFill>
            <a:ln w="12700">
              <a:miter lim="400000"/>
            </a:ln>
          </p:spPr>
          <p:txBody>
            <a:bodyPr lIns="50800" tIns="50800" rIns="50800" bIns="50800" anchor="ctr"/>
            <a:p>
              <a:pPr>
                <a:defRPr sz="3000">
                  <a:solidFill>
                    <a:srgbClr val="FFFFFF"/>
                  </a:solidFill>
                  <a:latin typeface="方正兰亭粗黑_GBK" panose="02000000000000000000" charset="-122"/>
                  <a:ea typeface="方正兰亭粗黑_GBK" panose="02000000000000000000" charset="-122"/>
                  <a:cs typeface="方正兰亭粗黑_GBK" panose="02000000000000000000" charset="-122"/>
                  <a:sym typeface="方正兰亭粗黑_GBK" panose="02000000000000000000" charset="-122"/>
                </a:defRPr>
              </a:pPr>
              <a:endParaRPr sz="800">
                <a:solidFill>
                  <a:schemeClr val="bg1"/>
                </a:solidFill>
                <a:latin typeface="黑体" panose="02000500000000000000" charset="-122"/>
                <a:ea typeface="黑体" panose="02000500000000000000" charset="-122"/>
              </a:endParaRPr>
            </a:p>
          </p:txBody>
        </p:sp>
        <p:grpSp>
          <p:nvGrpSpPr>
            <p:cNvPr id="9" name="组合 8"/>
            <p:cNvGrpSpPr/>
            <p:nvPr/>
          </p:nvGrpSpPr>
          <p:grpSpPr>
            <a:xfrm rot="0">
              <a:off x="30040" y="9586"/>
              <a:ext cx="1798" cy="1798"/>
              <a:chOff x="9554" y="11137"/>
              <a:chExt cx="1798" cy="1798"/>
            </a:xfrm>
            <a:solidFill>
              <a:srgbClr val="6FBD22"/>
            </a:solidFill>
          </p:grpSpPr>
          <p:sp>
            <p:nvSpPr>
              <p:cNvPr id="16" name="Circle"/>
              <p:cNvSpPr/>
              <p:nvPr>
                <p:custDataLst>
                  <p:tags r:id="rId2"/>
                </p:custDataLst>
              </p:nvPr>
            </p:nvSpPr>
            <p:spPr>
              <a:xfrm>
                <a:off x="9554" y="11137"/>
                <a:ext cx="1798" cy="1798"/>
              </a:xfrm>
              <a:prstGeom prst="ellipse">
                <a:avLst/>
              </a:prstGeom>
              <a:gradFill>
                <a:gsLst>
                  <a:gs pos="0">
                    <a:srgbClr val="14CD68"/>
                  </a:gs>
                  <a:gs pos="100000">
                    <a:srgbClr val="035C7D"/>
                  </a:gs>
                </a:gsLst>
                <a:lin ang="10800000" scaled="0"/>
              </a:gradFill>
              <a:ln w="12700">
                <a:miter lim="400000"/>
              </a:ln>
            </p:spPr>
            <p:txBody>
              <a:bodyPr lIns="50800" tIns="50800" rIns="50800" bIns="50800" anchor="ctr"/>
              <a:p>
                <a:pPr defTabSz="821690">
                  <a:defRPr sz="1400">
                    <a:solidFill>
                      <a:srgbClr val="FFFFFF"/>
                    </a:solidFill>
                    <a:latin typeface="方正兰亭粗黑_GBK" panose="02000000000000000000" charset="-122"/>
                    <a:ea typeface="方正兰亭粗黑_GBK" panose="02000000000000000000" charset="-122"/>
                    <a:cs typeface="方正兰亭粗黑_GBK" panose="02000000000000000000" charset="-122"/>
                    <a:sym typeface="方正兰亭粗黑_GBK" panose="02000000000000000000" charset="-122"/>
                  </a:defRPr>
                </a:pPr>
                <a:endParaRPr sz="800">
                  <a:solidFill>
                    <a:schemeClr val="bg1"/>
                  </a:solidFill>
                  <a:latin typeface="黑体" panose="02000500000000000000" charset="-122"/>
                  <a:ea typeface="黑体" panose="02000500000000000000" charset="-122"/>
                </a:endParaRPr>
              </a:p>
            </p:txBody>
          </p:sp>
          <p:pic>
            <p:nvPicPr>
              <p:cNvPr id="17" name="图形 56" descr="图形 56"/>
              <p:cNvPicPr>
                <a:picLocks noChangeAspect="1"/>
              </p:cNvPicPr>
              <p:nvPr>
                <p:custDataLst>
                  <p:tags r:id="rId3"/>
                </p:custDataLst>
              </p:nvPr>
            </p:nvPicPr>
            <p:blipFill>
              <a:blip r:embed="rId4"/>
              <a:stretch>
                <a:fillRect/>
              </a:stretch>
            </p:blipFill>
            <p:spPr>
              <a:xfrm>
                <a:off x="9882" y="11466"/>
                <a:ext cx="1141" cy="1141"/>
              </a:xfrm>
              <a:prstGeom prst="rect">
                <a:avLst/>
              </a:prstGeom>
              <a:noFill/>
              <a:ln w="12700">
                <a:miter lim="400000"/>
                <a:headEnd/>
                <a:tailEnd/>
              </a:ln>
            </p:spPr>
          </p:pic>
        </p:grpSp>
        <p:grpSp>
          <p:nvGrpSpPr>
            <p:cNvPr id="57" name="组合 56"/>
            <p:cNvGrpSpPr/>
            <p:nvPr/>
          </p:nvGrpSpPr>
          <p:grpSpPr>
            <a:xfrm rot="0">
              <a:off x="37192" y="9595"/>
              <a:ext cx="1798" cy="1798"/>
              <a:chOff x="16707" y="11146"/>
              <a:chExt cx="1798" cy="1798"/>
            </a:xfrm>
            <a:solidFill>
              <a:srgbClr val="6FBD22"/>
            </a:solidFill>
          </p:grpSpPr>
          <p:sp>
            <p:nvSpPr>
              <p:cNvPr id="22" name="Circle"/>
              <p:cNvSpPr/>
              <p:nvPr>
                <p:custDataLst>
                  <p:tags r:id="rId5"/>
                </p:custDataLst>
              </p:nvPr>
            </p:nvSpPr>
            <p:spPr>
              <a:xfrm>
                <a:off x="16707" y="11146"/>
                <a:ext cx="1798" cy="1798"/>
              </a:xfrm>
              <a:prstGeom prst="ellipse">
                <a:avLst/>
              </a:prstGeom>
              <a:gradFill>
                <a:gsLst>
                  <a:gs pos="0">
                    <a:srgbClr val="14CD68"/>
                  </a:gs>
                  <a:gs pos="100000">
                    <a:srgbClr val="035C7D"/>
                  </a:gs>
                </a:gsLst>
                <a:lin ang="10800000" scaled="0"/>
              </a:gradFill>
              <a:ln w="12700">
                <a:miter lim="400000"/>
              </a:ln>
            </p:spPr>
            <p:txBody>
              <a:bodyPr lIns="50800" tIns="50800" rIns="50800" bIns="50800" anchor="ctr"/>
              <a:p>
                <a:pPr defTabSz="821690">
                  <a:defRPr sz="1400">
                    <a:solidFill>
                      <a:srgbClr val="FFFFFF"/>
                    </a:solidFill>
                    <a:latin typeface="方正兰亭粗黑_GBK" panose="02000000000000000000" charset="-122"/>
                    <a:ea typeface="方正兰亭粗黑_GBK" panose="02000000000000000000" charset="-122"/>
                    <a:cs typeface="方正兰亭粗黑_GBK" panose="02000000000000000000" charset="-122"/>
                    <a:sym typeface="方正兰亭粗黑_GBK" panose="02000000000000000000" charset="-122"/>
                  </a:defRPr>
                </a:pPr>
                <a:endParaRPr sz="800">
                  <a:solidFill>
                    <a:schemeClr val="bg1"/>
                  </a:solidFill>
                  <a:latin typeface="黑体" panose="02000500000000000000" charset="-122"/>
                  <a:ea typeface="黑体" panose="02000500000000000000" charset="-122"/>
                </a:endParaRPr>
              </a:p>
            </p:txBody>
          </p:sp>
          <p:pic>
            <p:nvPicPr>
              <p:cNvPr id="23" name="图形 58" descr="图形 58"/>
              <p:cNvPicPr>
                <a:picLocks noChangeAspect="1"/>
              </p:cNvPicPr>
              <p:nvPr>
                <p:custDataLst>
                  <p:tags r:id="rId6"/>
                </p:custDataLst>
              </p:nvPr>
            </p:nvPicPr>
            <p:blipFill>
              <a:blip r:embed="rId7"/>
              <a:stretch>
                <a:fillRect/>
              </a:stretch>
            </p:blipFill>
            <p:spPr>
              <a:xfrm>
                <a:off x="17118" y="11517"/>
                <a:ext cx="1056" cy="1056"/>
              </a:xfrm>
              <a:prstGeom prst="rect">
                <a:avLst/>
              </a:prstGeom>
              <a:noFill/>
              <a:ln w="12700">
                <a:miter lim="400000"/>
                <a:headEnd/>
                <a:tailEnd/>
              </a:ln>
            </p:spPr>
          </p:pic>
        </p:grpSp>
        <p:grpSp>
          <p:nvGrpSpPr>
            <p:cNvPr id="46" name="组合 45"/>
            <p:cNvGrpSpPr/>
            <p:nvPr/>
          </p:nvGrpSpPr>
          <p:grpSpPr>
            <a:xfrm rot="0">
              <a:off x="22593" y="9546"/>
              <a:ext cx="1798" cy="1798"/>
              <a:chOff x="2108" y="11097"/>
              <a:chExt cx="1798" cy="1798"/>
            </a:xfrm>
            <a:solidFill>
              <a:srgbClr val="6FBD22"/>
            </a:solidFill>
          </p:grpSpPr>
          <p:sp>
            <p:nvSpPr>
              <p:cNvPr id="73" name="Circle"/>
              <p:cNvSpPr/>
              <p:nvPr>
                <p:custDataLst>
                  <p:tags r:id="rId8"/>
                </p:custDataLst>
              </p:nvPr>
            </p:nvSpPr>
            <p:spPr>
              <a:xfrm>
                <a:off x="2108" y="11097"/>
                <a:ext cx="1798" cy="1798"/>
              </a:xfrm>
              <a:prstGeom prst="ellipse">
                <a:avLst/>
              </a:prstGeom>
              <a:gradFill>
                <a:gsLst>
                  <a:gs pos="0">
                    <a:srgbClr val="14CD68"/>
                  </a:gs>
                  <a:gs pos="100000">
                    <a:srgbClr val="035C7D"/>
                  </a:gs>
                </a:gsLst>
                <a:lin ang="10800000" scaled="0"/>
              </a:gradFill>
              <a:ln w="12700">
                <a:miter lim="400000"/>
              </a:ln>
            </p:spPr>
            <p:txBody>
              <a:bodyPr lIns="50800" tIns="50800" rIns="50800" bIns="50800" anchor="ctr"/>
              <a:p>
                <a:pPr defTabSz="821690">
                  <a:defRPr sz="1400">
                    <a:solidFill>
                      <a:srgbClr val="FFFFFF"/>
                    </a:solidFill>
                    <a:latin typeface="方正兰亭粗黑_GBK" panose="02000000000000000000" charset="-122"/>
                    <a:ea typeface="方正兰亭粗黑_GBK" panose="02000000000000000000" charset="-122"/>
                    <a:cs typeface="方正兰亭粗黑_GBK" panose="02000000000000000000" charset="-122"/>
                    <a:sym typeface="方正兰亭粗黑_GBK" panose="02000000000000000000" charset="-122"/>
                  </a:defRPr>
                </a:pPr>
                <a:endParaRPr sz="800">
                  <a:solidFill>
                    <a:schemeClr val="bg1"/>
                  </a:solidFill>
                  <a:latin typeface="黑体" panose="02000500000000000000" charset="-122"/>
                  <a:ea typeface="黑体" panose="02000500000000000000" charset="-122"/>
                </a:endParaRPr>
              </a:p>
            </p:txBody>
          </p:sp>
          <p:pic>
            <p:nvPicPr>
              <p:cNvPr id="74" name="图形 60" descr="图形 60"/>
              <p:cNvPicPr>
                <a:picLocks noChangeAspect="1"/>
              </p:cNvPicPr>
              <p:nvPr>
                <p:custDataLst>
                  <p:tags r:id="rId9"/>
                </p:custDataLst>
              </p:nvPr>
            </p:nvPicPr>
            <p:blipFill>
              <a:blip r:embed="rId10"/>
              <a:stretch>
                <a:fillRect/>
              </a:stretch>
            </p:blipFill>
            <p:spPr>
              <a:xfrm>
                <a:off x="2495" y="11524"/>
                <a:ext cx="1024" cy="1024"/>
              </a:xfrm>
              <a:prstGeom prst="rect">
                <a:avLst/>
              </a:prstGeom>
              <a:noFill/>
              <a:ln w="12700">
                <a:miter lim="400000"/>
                <a:headEnd/>
                <a:tailEnd/>
              </a:ln>
            </p:spPr>
          </p:pic>
        </p:grpSp>
        <p:sp>
          <p:nvSpPr>
            <p:cNvPr id="75" name="Shape 297"/>
            <p:cNvSpPr txBox="1"/>
            <p:nvPr>
              <p:custDataLst>
                <p:tags r:id="rId11"/>
              </p:custDataLst>
            </p:nvPr>
          </p:nvSpPr>
          <p:spPr>
            <a:xfrm>
              <a:off x="21949" y="11345"/>
              <a:ext cx="3024" cy="1472"/>
            </a:xfrm>
            <a:prstGeom prst="rect">
              <a:avLst/>
            </a:prstGeom>
            <a:ln w="12700">
              <a:miter lim="400000"/>
            </a:ln>
          </p:spPr>
          <p:txBody>
            <a:bodyPr lIns="50800" tIns="50800" rIns="50800" bIns="50800" anchor="ctr">
              <a:spAutoFit/>
            </a:bodyPr>
            <a:lstStyle>
              <a:lvl1pPr>
                <a:defRPr sz="3000">
                  <a:solidFill>
                    <a:srgbClr val="404040"/>
                  </a:solidFill>
                  <a:latin typeface="方正兰亭粗黑_GBK" panose="02000000000000000000" charset="-122"/>
                  <a:ea typeface="方正兰亭粗黑_GBK" panose="02000000000000000000" charset="-122"/>
                  <a:cs typeface="方正兰亭粗黑_GBK" panose="02000000000000000000" charset="-122"/>
                  <a:sym typeface="方正兰亭粗黑_GBK" panose="02000000000000000000" charset="-122"/>
                </a:defRPr>
              </a:lvl1pPr>
            </a:lstStyle>
            <a:p>
              <a:pPr indent="0" algn="ctr" fontAlgn="auto">
                <a:lnSpc>
                  <a:spcPct val="150000"/>
                </a:lnSpc>
              </a:pPr>
              <a:r>
                <a:rPr lang="en-US" sz="1400">
                  <a:solidFill>
                    <a:schemeClr val="bg1"/>
                  </a:solidFill>
                  <a:latin typeface="黑体" panose="02000500000000000000" charset="-122"/>
                  <a:ea typeface="黑体" panose="02000500000000000000" charset="-122"/>
                </a:rPr>
                <a:t>2023.6</a:t>
              </a:r>
              <a:endParaRPr lang="en-US" altLang="en-US" sz="1400">
                <a:solidFill>
                  <a:schemeClr val="bg1"/>
                </a:solidFill>
                <a:latin typeface="黑体" panose="02000500000000000000" charset="-122"/>
                <a:ea typeface="黑体" panose="02000500000000000000" charset="-122"/>
              </a:endParaRPr>
            </a:p>
          </p:txBody>
        </p:sp>
        <p:sp>
          <p:nvSpPr>
            <p:cNvPr id="77" name="Shape 297"/>
            <p:cNvSpPr txBox="1"/>
            <p:nvPr>
              <p:custDataLst>
                <p:tags r:id="rId12"/>
              </p:custDataLst>
            </p:nvPr>
          </p:nvSpPr>
          <p:spPr>
            <a:xfrm>
              <a:off x="29457" y="8051"/>
              <a:ext cx="3024" cy="1472"/>
            </a:xfrm>
            <a:prstGeom prst="rect">
              <a:avLst/>
            </a:prstGeom>
            <a:ln w="12700">
              <a:miter lim="400000"/>
            </a:ln>
          </p:spPr>
          <p:txBody>
            <a:bodyPr lIns="50800" tIns="50800" rIns="50800" bIns="50800" anchor="ctr">
              <a:spAutoFit/>
            </a:bodyPr>
            <a:lstStyle>
              <a:lvl1pPr>
                <a:defRPr sz="3000">
                  <a:solidFill>
                    <a:srgbClr val="404040"/>
                  </a:solidFill>
                  <a:latin typeface="方正兰亭粗黑_GBK" panose="02000000000000000000" charset="-122"/>
                  <a:ea typeface="方正兰亭粗黑_GBK" panose="02000000000000000000" charset="-122"/>
                  <a:cs typeface="方正兰亭粗黑_GBK" panose="02000000000000000000" charset="-122"/>
                  <a:sym typeface="方正兰亭粗黑_GBK" panose="02000000000000000000" charset="-122"/>
                </a:defRPr>
              </a:lvl1pPr>
            </a:lstStyle>
            <a:p>
              <a:pPr indent="0" algn="ctr" fontAlgn="auto">
                <a:lnSpc>
                  <a:spcPct val="150000"/>
                </a:lnSpc>
              </a:pPr>
              <a:r>
                <a:rPr lang="en-US" sz="1400">
                  <a:solidFill>
                    <a:schemeClr val="bg1"/>
                  </a:solidFill>
                  <a:latin typeface="黑体" panose="02000500000000000000" charset="-122"/>
                  <a:ea typeface="黑体" panose="02000500000000000000" charset="-122"/>
                </a:rPr>
                <a:t>2023.11</a:t>
              </a:r>
              <a:endParaRPr lang="en-US" sz="1400">
                <a:solidFill>
                  <a:schemeClr val="bg1"/>
                </a:solidFill>
                <a:latin typeface="黑体" panose="02000500000000000000" charset="-122"/>
                <a:ea typeface="黑体" panose="02000500000000000000" charset="-122"/>
              </a:endParaRPr>
            </a:p>
          </p:txBody>
        </p:sp>
        <p:sp>
          <p:nvSpPr>
            <p:cNvPr id="78" name="Shape 297"/>
            <p:cNvSpPr txBox="1"/>
            <p:nvPr>
              <p:custDataLst>
                <p:tags r:id="rId13"/>
              </p:custDataLst>
            </p:nvPr>
          </p:nvSpPr>
          <p:spPr>
            <a:xfrm>
              <a:off x="36407" y="11345"/>
              <a:ext cx="3024" cy="1472"/>
            </a:xfrm>
            <a:prstGeom prst="rect">
              <a:avLst/>
            </a:prstGeom>
            <a:ln w="12700">
              <a:miter lim="400000"/>
            </a:ln>
          </p:spPr>
          <p:txBody>
            <a:bodyPr lIns="50800" tIns="50800" rIns="50800" bIns="50800" anchor="ctr">
              <a:spAutoFit/>
            </a:bodyPr>
            <a:lstStyle>
              <a:lvl1pPr>
                <a:defRPr sz="3000">
                  <a:solidFill>
                    <a:srgbClr val="404040"/>
                  </a:solidFill>
                  <a:latin typeface="方正兰亭粗黑_GBK" panose="02000000000000000000" charset="-122"/>
                  <a:ea typeface="方正兰亭粗黑_GBK" panose="02000000000000000000" charset="-122"/>
                  <a:cs typeface="方正兰亭粗黑_GBK" panose="02000000000000000000" charset="-122"/>
                  <a:sym typeface="方正兰亭粗黑_GBK" panose="02000000000000000000" charset="-122"/>
                </a:defRPr>
              </a:lvl1pPr>
            </a:lstStyle>
            <a:p>
              <a:pPr indent="0" algn="ctr" fontAlgn="auto">
                <a:lnSpc>
                  <a:spcPct val="150000"/>
                </a:lnSpc>
              </a:pPr>
              <a:r>
                <a:rPr lang="en-US" sz="1400">
                  <a:solidFill>
                    <a:schemeClr val="bg1"/>
                  </a:solidFill>
                  <a:latin typeface="黑体" panose="02000500000000000000" charset="-122"/>
                  <a:ea typeface="黑体" panose="02000500000000000000" charset="-122"/>
                </a:rPr>
                <a:t>2024.6</a:t>
              </a:r>
              <a:endParaRPr lang="en-US" sz="1400">
                <a:solidFill>
                  <a:schemeClr val="bg1"/>
                </a:solidFill>
                <a:latin typeface="黑体" panose="02000500000000000000" charset="-122"/>
                <a:ea typeface="黑体" panose="02000500000000000000" charset="-122"/>
              </a:endParaRPr>
            </a:p>
          </p:txBody>
        </p:sp>
        <p:sp>
          <p:nvSpPr>
            <p:cNvPr id="85" name="文本框 84"/>
            <p:cNvSpPr txBox="1"/>
            <p:nvPr>
              <p:custDataLst>
                <p:tags r:id="rId14"/>
              </p:custDataLst>
            </p:nvPr>
          </p:nvSpPr>
          <p:spPr>
            <a:xfrm>
              <a:off x="25478" y="7232"/>
              <a:ext cx="13004" cy="1117"/>
            </a:xfrm>
            <a:prstGeom prst="rect">
              <a:avLst/>
            </a:prstGeom>
            <a:noFill/>
          </p:spPr>
          <p:txBody>
            <a:bodyPr wrap="square" rtlCol="0" anchor="t">
              <a:spAutoFit/>
            </a:bodyPr>
            <a:p>
              <a:pPr indent="0" algn="ctr" fontAlgn="auto">
                <a:lnSpc>
                  <a:spcPct val="150000"/>
                </a:lnSpc>
              </a:pPr>
              <a:r>
                <a:rPr lang="en-US" altLang="zh-CN" sz="1000" dirty="0" err="1">
                  <a:solidFill>
                    <a:schemeClr val="bg1"/>
                  </a:solidFill>
                  <a:effectLst/>
                  <a:latin typeface="黑体" panose="02000500000000000000" charset="-122"/>
                  <a:ea typeface="黑体" panose="02000500000000000000" charset="-122"/>
                  <a:cs typeface="黑体" panose="02000500000000000000" charset="-122"/>
                  <a:sym typeface="阿里巴巴普惠体 2.0 55 Regular" panose="00020600040101010101" charset="-122"/>
                </a:rPr>
                <a:t>OpenEuler22.03 LTS LoongArch </a:t>
              </a:r>
              <a:r>
                <a:rPr lang="zh-CN" sz="1000" dirty="0" err="1">
                  <a:solidFill>
                    <a:schemeClr val="bg1"/>
                  </a:solidFill>
                  <a:effectLst/>
                  <a:latin typeface="黑体" panose="02000500000000000000" charset="-122"/>
                  <a:ea typeface="黑体" panose="02000500000000000000" charset="-122"/>
                  <a:cs typeface="黑体" panose="02000500000000000000" charset="-122"/>
                  <a:sym typeface="阿里巴巴普惠体 2.0 55 Regular" panose="00020600040101010101" charset="-122"/>
                </a:rPr>
                <a:t>正式版本</a:t>
              </a:r>
              <a:r>
                <a:rPr lang="en-US" altLang="zh-CN" sz="1000" dirty="0" err="1">
                  <a:solidFill>
                    <a:schemeClr val="bg1"/>
                  </a:solidFill>
                  <a:effectLst/>
                  <a:latin typeface="黑体" panose="02000500000000000000" charset="-122"/>
                  <a:ea typeface="黑体" panose="02000500000000000000" charset="-122"/>
                  <a:cs typeface="黑体" panose="02000500000000000000" charset="-122"/>
                  <a:sym typeface="阿里巴巴普惠体 2.0 55 Regular" panose="00020600040101010101" charset="-122"/>
                </a:rPr>
                <a:t>(everying</a:t>
              </a:r>
              <a:r>
                <a:rPr lang="zh-CN" altLang="en-US" sz="1000" dirty="0" err="1">
                  <a:solidFill>
                    <a:schemeClr val="bg1"/>
                  </a:solidFill>
                  <a:effectLst/>
                  <a:latin typeface="黑体" panose="02000500000000000000" charset="-122"/>
                  <a:ea typeface="黑体" panose="02000500000000000000" charset="-122"/>
                  <a:cs typeface="黑体" panose="02000500000000000000" charset="-122"/>
                  <a:sym typeface="阿里巴巴普惠体 2.0 55 Regular" panose="00020600040101010101" charset="-122"/>
                </a:rPr>
                <a:t>全量版本</a:t>
              </a:r>
              <a:r>
                <a:rPr lang="en-US" altLang="zh-CN" sz="1000" dirty="0" err="1">
                  <a:solidFill>
                    <a:schemeClr val="bg1"/>
                  </a:solidFill>
                  <a:effectLst/>
                  <a:latin typeface="黑体" panose="02000500000000000000" charset="-122"/>
                  <a:ea typeface="黑体" panose="02000500000000000000" charset="-122"/>
                  <a:cs typeface="黑体" panose="02000500000000000000" charset="-122"/>
                  <a:sym typeface="阿里巴巴普惠体 2.0 55 Regular" panose="00020600040101010101" charset="-122"/>
                </a:rPr>
                <a:t>)</a:t>
              </a:r>
              <a:r>
                <a:rPr lang="zh-CN" sz="1000" dirty="0" err="1">
                  <a:solidFill>
                    <a:schemeClr val="bg1"/>
                  </a:solidFill>
                  <a:effectLst/>
                  <a:latin typeface="黑体" panose="02000500000000000000" charset="-122"/>
                  <a:ea typeface="黑体" panose="02000500000000000000" charset="-122"/>
                  <a:cs typeface="黑体" panose="02000500000000000000" charset="-122"/>
                  <a:sym typeface="阿里巴巴普惠体 2.0 55 Regular" panose="00020600040101010101" charset="-122"/>
                </a:rPr>
                <a:t>发布</a:t>
              </a:r>
              <a:endParaRPr lang="zh-CN" sz="1000" dirty="0" err="1">
                <a:solidFill>
                  <a:schemeClr val="bg1"/>
                </a:solidFill>
                <a:effectLst/>
                <a:latin typeface="黑体" panose="02000500000000000000" charset="-122"/>
                <a:ea typeface="黑体" panose="02000500000000000000" charset="-122"/>
                <a:cs typeface="阿里巴巴普惠体 2.0 55 Regular" panose="00020600040101010101" charset="-122"/>
                <a:sym typeface="阿里巴巴普惠体 2.0 55 Regular" panose="00020600040101010101" charset="-122"/>
              </a:endParaRPr>
            </a:p>
          </p:txBody>
        </p:sp>
        <p:sp>
          <p:nvSpPr>
            <p:cNvPr id="87" name="文本框 86"/>
            <p:cNvSpPr txBox="1"/>
            <p:nvPr>
              <p:custDataLst>
                <p:tags r:id="rId15"/>
              </p:custDataLst>
            </p:nvPr>
          </p:nvSpPr>
          <p:spPr>
            <a:xfrm>
              <a:off x="18898" y="12638"/>
              <a:ext cx="9657" cy="1117"/>
            </a:xfrm>
            <a:prstGeom prst="rect">
              <a:avLst/>
            </a:prstGeom>
            <a:noFill/>
          </p:spPr>
          <p:txBody>
            <a:bodyPr wrap="square" rtlCol="0" anchor="t">
              <a:spAutoFit/>
            </a:bodyPr>
            <a:p>
              <a:pPr indent="0" algn="ctr" fontAlgn="auto">
                <a:lnSpc>
                  <a:spcPct val="150000"/>
                </a:lnSpc>
              </a:pPr>
              <a:r>
                <a:rPr lang="en-US" altLang="zh-CN" sz="1000" dirty="0" err="1">
                  <a:solidFill>
                    <a:schemeClr val="bg1"/>
                  </a:solidFill>
                  <a:effectLst/>
                  <a:latin typeface="黑体" panose="02000500000000000000" charset="-122"/>
                  <a:ea typeface="黑体" panose="02000500000000000000" charset="-122"/>
                  <a:cs typeface="黑体" panose="02000500000000000000" charset="-122"/>
                  <a:sym typeface="阿里巴巴普惠体 2.0 55 Regular" panose="00020600040101010101" charset="-122"/>
                </a:rPr>
                <a:t>OpenEuler22.03 LoongArch preview </a:t>
              </a:r>
              <a:r>
                <a:rPr lang="zh-CN" sz="1000" dirty="0" err="1">
                  <a:solidFill>
                    <a:schemeClr val="bg1"/>
                  </a:solidFill>
                  <a:effectLst/>
                  <a:latin typeface="黑体" panose="02000500000000000000" charset="-122"/>
                  <a:ea typeface="黑体" panose="02000500000000000000" charset="-122"/>
                  <a:cs typeface="黑体" panose="02000500000000000000" charset="-122"/>
                  <a:sym typeface="阿里巴巴普惠体 2.0 55 Regular" panose="00020600040101010101" charset="-122"/>
                </a:rPr>
                <a:t>预览版发布</a:t>
              </a:r>
              <a:endParaRPr lang="zh-CN" sz="1000" dirty="0" err="1">
                <a:solidFill>
                  <a:schemeClr val="bg1"/>
                </a:solidFill>
                <a:effectLst/>
                <a:latin typeface="黑体" panose="02000500000000000000" charset="-122"/>
                <a:ea typeface="黑体" panose="02000500000000000000" charset="-122"/>
                <a:cs typeface="黑体" panose="02000500000000000000" charset="-122"/>
                <a:sym typeface="阿里巴巴普惠体 2.0 55 Regular" panose="00020600040101010101" charset="-122"/>
              </a:endParaRPr>
            </a:p>
          </p:txBody>
        </p:sp>
        <p:sp>
          <p:nvSpPr>
            <p:cNvPr id="88" name="文本框 87"/>
            <p:cNvSpPr txBox="1"/>
            <p:nvPr>
              <p:custDataLst>
                <p:tags r:id="rId16"/>
              </p:custDataLst>
            </p:nvPr>
          </p:nvSpPr>
          <p:spPr>
            <a:xfrm>
              <a:off x="33358" y="12639"/>
              <a:ext cx="11731" cy="1117"/>
            </a:xfrm>
            <a:prstGeom prst="rect">
              <a:avLst/>
            </a:prstGeom>
            <a:noFill/>
          </p:spPr>
          <p:txBody>
            <a:bodyPr wrap="square" rtlCol="0" anchor="t">
              <a:spAutoFit/>
            </a:bodyPr>
            <a:p>
              <a:pPr indent="0" algn="ctr" fontAlgn="auto">
                <a:lnSpc>
                  <a:spcPct val="150000"/>
                </a:lnSpc>
              </a:pPr>
              <a:r>
                <a:rPr lang="en-US" altLang="zh-CN" sz="1000" dirty="0" err="1">
                  <a:solidFill>
                    <a:schemeClr val="bg1"/>
                  </a:solidFill>
                  <a:effectLst/>
                  <a:latin typeface="黑体" panose="02000500000000000000" charset="-122"/>
                  <a:ea typeface="黑体" panose="02000500000000000000" charset="-122"/>
                  <a:cs typeface="黑体" panose="02000500000000000000" charset="-122"/>
                  <a:sym typeface="阿里巴巴普惠体 2.0 55 Regular" panose="00020600040101010101" charset="-122"/>
                </a:rPr>
                <a:t>OpenEuler24.03LTS LoongArch</a:t>
              </a:r>
              <a:r>
                <a:rPr lang="zh-CN" altLang="en-US" sz="1000" dirty="0" err="1">
                  <a:solidFill>
                    <a:schemeClr val="bg1"/>
                  </a:solidFill>
                  <a:effectLst/>
                  <a:latin typeface="黑体" panose="02000500000000000000" charset="-122"/>
                  <a:ea typeface="黑体" panose="02000500000000000000" charset="-122"/>
                  <a:cs typeface="黑体" panose="02000500000000000000" charset="-122"/>
                  <a:sym typeface="阿里巴巴普惠体 2.0 55 Regular" panose="00020600040101010101" charset="-122"/>
                </a:rPr>
                <a:t>版本发布</a:t>
              </a:r>
              <a:endParaRPr lang="zh-CN" altLang="en-US" sz="1000" dirty="0" err="1">
                <a:solidFill>
                  <a:schemeClr val="bg1"/>
                </a:solidFill>
                <a:effectLst/>
                <a:latin typeface="黑体" panose="02000500000000000000" charset="-122"/>
                <a:ea typeface="黑体" panose="02000500000000000000" charset="-122"/>
                <a:cs typeface="黑体" panose="02000500000000000000" charset="-122"/>
                <a:sym typeface="阿里巴巴普惠体 2.0 55 Regular" panose="00020600040101010101" charset="-122"/>
              </a:endParaRPr>
            </a:p>
          </p:txBody>
        </p:sp>
      </p:grpSp>
      <p:sp>
        <p:nvSpPr>
          <p:cNvPr id="5" name="Circle"/>
          <p:cNvSpPr/>
          <p:nvPr>
            <p:custDataLst>
              <p:tags r:id="rId17"/>
            </p:custDataLst>
          </p:nvPr>
        </p:nvSpPr>
        <p:spPr>
          <a:xfrm>
            <a:off x="8982559" y="3062169"/>
            <a:ext cx="545133" cy="518003"/>
          </a:xfrm>
          <a:prstGeom prst="ellipse">
            <a:avLst/>
          </a:prstGeom>
          <a:gradFill>
            <a:gsLst>
              <a:gs pos="0">
                <a:srgbClr val="14CD68"/>
              </a:gs>
              <a:gs pos="100000">
                <a:srgbClr val="035C7D"/>
              </a:gs>
            </a:gsLst>
            <a:lin ang="10800000" scaled="0"/>
          </a:gradFill>
          <a:ln w="12700">
            <a:miter lim="400000"/>
          </a:ln>
        </p:spPr>
        <p:txBody>
          <a:bodyPr lIns="50800" tIns="50800" rIns="50800" bIns="50800" anchor="ctr"/>
          <a:p>
            <a:pPr defTabSz="821690">
              <a:defRPr sz="1400">
                <a:solidFill>
                  <a:srgbClr val="FFFFFF"/>
                </a:solidFill>
                <a:latin typeface="方正兰亭粗黑_GBK" panose="02000000000000000000" charset="-122"/>
                <a:ea typeface="方正兰亭粗黑_GBK" panose="02000000000000000000" charset="-122"/>
                <a:cs typeface="方正兰亭粗黑_GBK" panose="02000000000000000000" charset="-122"/>
                <a:sym typeface="方正兰亭粗黑_GBK" panose="02000000000000000000" charset="-122"/>
              </a:defRPr>
            </a:pPr>
            <a:endParaRPr sz="800">
              <a:solidFill>
                <a:schemeClr val="bg1"/>
              </a:solidFill>
              <a:latin typeface="黑体" panose="02000500000000000000" charset="-122"/>
              <a:ea typeface="黑体" panose="02000500000000000000" charset="-122"/>
            </a:endParaRPr>
          </a:p>
        </p:txBody>
      </p:sp>
      <p:sp>
        <p:nvSpPr>
          <p:cNvPr id="6" name="Shape 297"/>
          <p:cNvSpPr txBox="1"/>
          <p:nvPr>
            <p:custDataLst>
              <p:tags r:id="rId18"/>
            </p:custDataLst>
          </p:nvPr>
        </p:nvSpPr>
        <p:spPr>
          <a:xfrm>
            <a:off x="8757637" y="2587812"/>
            <a:ext cx="916842" cy="424180"/>
          </a:xfrm>
          <a:prstGeom prst="rect">
            <a:avLst/>
          </a:prstGeom>
          <a:ln w="12700">
            <a:miter lim="400000"/>
          </a:ln>
        </p:spPr>
        <p:txBody>
          <a:bodyPr lIns="50800" tIns="50800" rIns="50800" bIns="50800" anchor="ctr">
            <a:spAutoFit/>
          </a:bodyPr>
          <a:lstStyle>
            <a:lvl1pPr>
              <a:defRPr sz="3000">
                <a:solidFill>
                  <a:srgbClr val="404040"/>
                </a:solidFill>
                <a:latin typeface="方正兰亭粗黑_GBK" panose="02000000000000000000" charset="-122"/>
                <a:ea typeface="方正兰亭粗黑_GBK" panose="02000000000000000000" charset="-122"/>
                <a:cs typeface="方正兰亭粗黑_GBK" panose="02000000000000000000" charset="-122"/>
                <a:sym typeface="方正兰亭粗黑_GBK" panose="02000000000000000000" charset="-122"/>
              </a:defRPr>
            </a:lvl1pPr>
          </a:lstStyle>
          <a:p>
            <a:pPr indent="0" algn="ctr" fontAlgn="auto">
              <a:lnSpc>
                <a:spcPct val="150000"/>
              </a:lnSpc>
            </a:pPr>
            <a:r>
              <a:rPr lang="en-US" sz="1400">
                <a:solidFill>
                  <a:schemeClr val="bg1"/>
                </a:solidFill>
                <a:latin typeface="黑体" panose="02000500000000000000" charset="-122"/>
                <a:ea typeface="黑体" panose="02000500000000000000" charset="-122"/>
              </a:rPr>
              <a:t>2024.12</a:t>
            </a:r>
            <a:endParaRPr lang="en-US" sz="1400">
              <a:solidFill>
                <a:schemeClr val="bg1"/>
              </a:solidFill>
              <a:latin typeface="黑体" panose="02000500000000000000" charset="-122"/>
              <a:ea typeface="黑体" panose="02000500000000000000" charset="-122"/>
            </a:endParaRPr>
          </a:p>
        </p:txBody>
      </p:sp>
      <p:sp>
        <p:nvSpPr>
          <p:cNvPr id="10" name="文本框 9"/>
          <p:cNvSpPr txBox="1"/>
          <p:nvPr>
            <p:custDataLst>
              <p:tags r:id="rId19"/>
            </p:custDataLst>
          </p:nvPr>
        </p:nvSpPr>
        <p:spPr>
          <a:xfrm>
            <a:off x="7307007" y="2389163"/>
            <a:ext cx="3556703" cy="321945"/>
          </a:xfrm>
          <a:prstGeom prst="rect">
            <a:avLst/>
          </a:prstGeom>
          <a:noFill/>
        </p:spPr>
        <p:txBody>
          <a:bodyPr wrap="square" rtlCol="0" anchor="t">
            <a:spAutoFit/>
          </a:bodyPr>
          <a:p>
            <a:pPr indent="0" algn="ctr" fontAlgn="auto">
              <a:lnSpc>
                <a:spcPct val="150000"/>
              </a:lnSpc>
            </a:pPr>
            <a:r>
              <a:rPr lang="zh-CN" altLang="en-US" sz="1000" dirty="0" err="1">
                <a:solidFill>
                  <a:schemeClr val="bg1"/>
                </a:solidFill>
                <a:effectLst/>
                <a:latin typeface="黑体" panose="02000500000000000000" charset="-122"/>
                <a:ea typeface="黑体" panose="02000500000000000000" charset="-122"/>
                <a:cs typeface="黑体" panose="02000500000000000000" charset="-122"/>
                <a:sym typeface="阿里巴巴普惠体 2.0 55 Regular" panose="00020600040101010101" charset="-122"/>
              </a:rPr>
              <a:t>准备</a:t>
            </a:r>
            <a:r>
              <a:rPr lang="en-US" altLang="zh-CN" sz="1000" dirty="0" err="1">
                <a:solidFill>
                  <a:schemeClr val="bg1"/>
                </a:solidFill>
                <a:effectLst/>
                <a:latin typeface="黑体" panose="02000500000000000000" charset="-122"/>
                <a:ea typeface="黑体" panose="02000500000000000000" charset="-122"/>
                <a:cs typeface="黑体" panose="02000500000000000000" charset="-122"/>
                <a:sym typeface="阿里巴巴普惠体 2.0 55 Regular" panose="00020600040101010101" charset="-122"/>
              </a:rPr>
              <a:t>24.03LTS SP1 LoongArch</a:t>
            </a:r>
            <a:r>
              <a:rPr lang="zh-CN" altLang="en-US" sz="1000" dirty="0" err="1">
                <a:solidFill>
                  <a:schemeClr val="bg1"/>
                </a:solidFill>
                <a:effectLst/>
                <a:latin typeface="黑体" panose="02000500000000000000" charset="-122"/>
                <a:ea typeface="黑体" panose="02000500000000000000" charset="-122"/>
                <a:cs typeface="黑体" panose="02000500000000000000" charset="-122"/>
                <a:sym typeface="阿里巴巴普惠体 2.0 55 Regular" panose="00020600040101010101" charset="-122"/>
              </a:rPr>
              <a:t>版本发布</a:t>
            </a:r>
            <a:endParaRPr lang="zh-CN" altLang="en-US" sz="1000" dirty="0" err="1">
              <a:solidFill>
                <a:schemeClr val="bg1"/>
              </a:solidFill>
              <a:effectLst/>
              <a:latin typeface="黑体" panose="02000500000000000000" charset="-122"/>
              <a:ea typeface="黑体" panose="02000500000000000000" charset="-122"/>
              <a:cs typeface="黑体" panose="02000500000000000000" charset="-122"/>
              <a:sym typeface="阿里巴巴普惠体 2.0 55 Regular" panose="00020600040101010101" charset="-122"/>
            </a:endParaRPr>
          </a:p>
        </p:txBody>
      </p:sp>
      <p:pic>
        <p:nvPicPr>
          <p:cNvPr id="13" name="图形 60" descr="图形 60"/>
          <p:cNvPicPr>
            <a:picLocks noChangeAspect="1"/>
          </p:cNvPicPr>
          <p:nvPr>
            <p:custDataLst>
              <p:tags r:id="rId20"/>
            </p:custDataLst>
          </p:nvPr>
        </p:nvPicPr>
        <p:blipFill>
          <a:blip r:embed="rId10"/>
          <a:stretch>
            <a:fillRect/>
          </a:stretch>
        </p:blipFill>
        <p:spPr>
          <a:xfrm>
            <a:off x="9113517" y="3173664"/>
            <a:ext cx="310465" cy="295014"/>
          </a:xfrm>
          <a:prstGeom prst="rect">
            <a:avLst/>
          </a:prstGeom>
          <a:noFill/>
          <a:ln w="12700">
            <a:miter lim="4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33"/>
          </p:nvPr>
        </p:nvSpPr>
        <p:spPr/>
        <p:txBody>
          <a:bodyPr/>
          <a:lstStyle/>
          <a:p>
            <a:fld id="{665EB1C3-3A1F-5444-83DA-CFB0D9AA77F2}" type="slidenum">
              <a:rPr kumimoji="1" lang="zh-CN" altLang="en-US" smtClean="0"/>
            </a:fld>
            <a:endParaRPr kumimoji="1" lang="zh-CN" altLang="en-US" dirty="0"/>
          </a:p>
        </p:txBody>
      </p:sp>
      <p:sp>
        <p:nvSpPr>
          <p:cNvPr id="3" name="标题 2"/>
          <p:cNvSpPr>
            <a:spLocks noGrp="1"/>
          </p:cNvSpPr>
          <p:nvPr>
            <p:ph type="title"/>
          </p:nvPr>
        </p:nvSpPr>
        <p:spPr>
          <a:xfrm>
            <a:off x="461010" y="344805"/>
            <a:ext cx="11443335" cy="647700"/>
          </a:xfrm>
        </p:spPr>
        <p:txBody>
          <a:bodyPr/>
          <a:lstStyle/>
          <a:p>
            <a:r>
              <a:rPr lang="zh-CN" altLang="en-US">
                <a:solidFill>
                  <a:sysClr val="window" lastClr="FFFFFF"/>
                </a:solidFill>
                <a:latin typeface="阿里巴巴普惠体 2.0 95 ExtraBold" panose="00020600040101010101" charset="-122"/>
                <a:ea typeface="阿里巴巴普惠体 2.0 95 ExtraBold" panose="00020600040101010101" charset="-122"/>
                <a:cs typeface="阿里巴巴普惠体 2.0 95 ExtraBold" panose="00020600040101010101" charset="-122"/>
                <a:sym typeface="+mn-ea"/>
              </a:rPr>
              <a:t>鼎力支持、保障社区版本研发</a:t>
            </a:r>
            <a:endParaRPr kumimoji="1" lang="zh-CN" altLang="en-US">
              <a:latin typeface="黑体" panose="02000500000000000000" charset="-122"/>
              <a:ea typeface="黑体" panose="02000500000000000000" charset="-122"/>
              <a:sym typeface="+mn-ea"/>
            </a:endParaRPr>
          </a:p>
        </p:txBody>
      </p:sp>
      <p:grpSp>
        <p:nvGrpSpPr>
          <p:cNvPr id="31" name="组合 30"/>
          <p:cNvGrpSpPr/>
          <p:nvPr/>
        </p:nvGrpSpPr>
        <p:grpSpPr>
          <a:xfrm>
            <a:off x="571500" y="1031267"/>
            <a:ext cx="10692130" cy="1893725"/>
            <a:chOff x="1170" y="3468"/>
            <a:chExt cx="16965" cy="3094"/>
          </a:xfrm>
        </p:grpSpPr>
        <p:cxnSp>
          <p:nvCxnSpPr>
            <p:cNvPr id="86" name="直接连接符 85"/>
            <p:cNvCxnSpPr/>
            <p:nvPr/>
          </p:nvCxnSpPr>
          <p:spPr>
            <a:xfrm>
              <a:off x="1170" y="5092"/>
              <a:ext cx="16965" cy="0"/>
            </a:xfrm>
            <a:prstGeom prst="line">
              <a:avLst/>
            </a:prstGeom>
            <a:ln>
              <a:solidFill>
                <a:schemeClr val="bg1"/>
              </a:solidFill>
            </a:ln>
            <a:effectLst>
              <a:glow rad="228600">
                <a:srgbClr val="FFFF00">
                  <a:alpha val="40000"/>
                </a:srgbClr>
              </a:glow>
            </a:effectLst>
          </p:spPr>
          <p:style>
            <a:lnRef idx="1">
              <a:schemeClr val="accent1"/>
            </a:lnRef>
            <a:fillRef idx="0">
              <a:schemeClr val="accent1"/>
            </a:fillRef>
            <a:effectRef idx="0">
              <a:schemeClr val="accent1"/>
            </a:effectRef>
            <a:fontRef idx="minor">
              <a:schemeClr val="tx1"/>
            </a:fontRef>
          </p:style>
        </p:cxnSp>
        <p:grpSp>
          <p:nvGrpSpPr>
            <p:cNvPr id="29" name="组合 28"/>
            <p:cNvGrpSpPr>
              <a:grpSpLocks noChangeAspect="1"/>
            </p:cNvGrpSpPr>
            <p:nvPr/>
          </p:nvGrpSpPr>
          <p:grpSpPr>
            <a:xfrm>
              <a:off x="1750" y="3468"/>
              <a:ext cx="15340" cy="3094"/>
              <a:chOff x="24651" y="6725"/>
              <a:chExt cx="30680" cy="6187"/>
            </a:xfrm>
          </p:grpSpPr>
          <p:grpSp>
            <p:nvGrpSpPr>
              <p:cNvPr id="13" name="组合 12"/>
              <p:cNvGrpSpPr/>
              <p:nvPr/>
            </p:nvGrpSpPr>
            <p:grpSpPr>
              <a:xfrm>
                <a:off x="24651" y="6725"/>
                <a:ext cx="9001" cy="6187"/>
                <a:chOff x="26629" y="6461"/>
                <a:chExt cx="9001" cy="6187"/>
              </a:xfrm>
            </p:grpSpPr>
            <p:sp>
              <p:nvSpPr>
                <p:cNvPr id="10" name="2019"/>
                <p:cNvSpPr txBox="1"/>
                <p:nvPr>
                  <p:custDataLst>
                    <p:tags r:id="rId1"/>
                  </p:custDataLst>
                </p:nvPr>
              </p:nvSpPr>
              <p:spPr>
                <a:xfrm>
                  <a:off x="26629" y="6461"/>
                  <a:ext cx="9001" cy="3249"/>
                </a:xfrm>
                <a:prstGeom prst="rect">
                  <a:avLst/>
                </a:prstGeom>
                <a:noFill/>
                <a:ln w="3175" cap="flat">
                  <a:noFill/>
                  <a:miter lim="400000"/>
                </a:ln>
                <a:effectLst/>
              </p:spPr>
              <p:txBody>
                <a:bodyPr wrap="square" lIns="36124" tIns="36124" rIns="36124" bIns="36124" numCol="1" anchor="ctr">
                  <a:spAutoFit/>
                </a:bodyPr>
                <a:lstStyle>
                  <a:lvl1pPr>
                    <a:defRPr sz="12000" b="1">
                      <a:solidFill>
                        <a:srgbClr val="FF8B00"/>
                      </a:solidFill>
                    </a:defRPr>
                  </a:lvl1pPr>
                </a:lstStyle>
                <a:p>
                  <a:pPr indent="0" algn="ctr" fontAlgn="auto">
                    <a:lnSpc>
                      <a:spcPct val="150000"/>
                    </a:lnSpc>
                  </a:pPr>
                  <a:r>
                    <a:rPr lang="en-US" sz="4000">
                      <a:solidFill>
                        <a:srgbClr val="FFFF00"/>
                      </a:solidFill>
                      <a:latin typeface="黑体" panose="02000500000000000000" charset="-122"/>
                      <a:ea typeface="黑体" panose="02000500000000000000" charset="-122"/>
                    </a:rPr>
                    <a:t>200+ Core</a:t>
                  </a:r>
                  <a:endParaRPr lang="en-US" sz="4000">
                    <a:solidFill>
                      <a:srgbClr val="FFFF00"/>
                    </a:solidFill>
                    <a:latin typeface="黑体" panose="02000500000000000000" charset="-122"/>
                    <a:ea typeface="黑体" panose="02000500000000000000" charset="-122"/>
                  </a:endParaRPr>
                </a:p>
              </p:txBody>
            </p:sp>
            <p:sp>
              <p:nvSpPr>
                <p:cNvPr id="11" name="Shape 144"/>
                <p:cNvSpPr txBox="1"/>
                <p:nvPr>
                  <p:custDataLst>
                    <p:tags r:id="rId2"/>
                  </p:custDataLst>
                </p:nvPr>
              </p:nvSpPr>
              <p:spPr>
                <a:xfrm>
                  <a:off x="28588" y="10312"/>
                  <a:ext cx="5094" cy="1137"/>
                </a:xfrm>
                <a:prstGeom prst="rect">
                  <a:avLst/>
                </a:prstGeom>
                <a:noFill/>
                <a:ln w="3175" cap="flat">
                  <a:noFill/>
                  <a:miter lim="400000"/>
                </a:ln>
                <a:effectLst/>
              </p:spPr>
              <p:txBody>
                <a:bodyPr wrap="square" lIns="36124" tIns="36124" rIns="36124" bIns="36124" numCol="1" anchor="ctr">
                  <a:spAutoFit/>
                </a:bodyPr>
                <a:lstStyle/>
                <a:p>
                  <a:pPr indent="0" algn="ctr" fontAlgn="auto">
                    <a:lnSpc>
                      <a:spcPct val="150000"/>
                    </a:lnSpc>
                    <a:defRPr sz="2200" spc="43">
                      <a:solidFill>
                        <a:srgbClr val="404040"/>
                      </a:solidFill>
                      <a:latin typeface="方正兰亭粗黑_GBK" panose="02000000000000000000" charset="-122"/>
                      <a:ea typeface="方正兰亭粗黑_GBK" panose="02000000000000000000" charset="-122"/>
                      <a:cs typeface="方正兰亭粗黑_GBK" panose="02000000000000000000" charset="-122"/>
                      <a:sym typeface="方正兰亭粗黑_GBK" panose="02000000000000000000" charset="-122"/>
                    </a:defRPr>
                  </a:pPr>
                  <a:r>
                    <a:rPr lang="en-US" altLang="zh-CN" sz="1200" b="1">
                      <a:solidFill>
                        <a:srgbClr val="FFFF00"/>
                      </a:solidFill>
                      <a:latin typeface="黑体" panose="02000500000000000000" charset="-122"/>
                      <a:ea typeface="黑体" panose="02000500000000000000" charset="-122"/>
                      <a:cs typeface="黑体" panose="02000500000000000000" charset="-122"/>
                    </a:rPr>
                    <a:t> </a:t>
                  </a:r>
                  <a:r>
                    <a:rPr lang="zh-CN" altLang="en-US" sz="1200" b="1">
                      <a:solidFill>
                        <a:srgbClr val="FFFF00"/>
                      </a:solidFill>
                      <a:latin typeface="黑体" panose="02000500000000000000" charset="-122"/>
                      <a:ea typeface="黑体" panose="02000500000000000000" charset="-122"/>
                      <a:cs typeface="黑体" panose="02000500000000000000" charset="-122"/>
                    </a:rPr>
                    <a:t>构建</a:t>
                  </a:r>
                  <a:r>
                    <a:rPr lang="zh-CN" sz="1200" b="1">
                      <a:solidFill>
                        <a:srgbClr val="FFFF00"/>
                      </a:solidFill>
                      <a:latin typeface="黑体" panose="02000500000000000000" charset="-122"/>
                      <a:ea typeface="黑体" panose="02000500000000000000" charset="-122"/>
                      <a:cs typeface="黑体" panose="02000500000000000000" charset="-122"/>
                    </a:rPr>
                    <a:t>基础设施支持</a:t>
                  </a:r>
                  <a:endParaRPr lang="zh-CN" sz="1200" b="1">
                    <a:solidFill>
                      <a:srgbClr val="FFFF00"/>
                    </a:solidFill>
                    <a:latin typeface="黑体" panose="02000500000000000000" charset="-122"/>
                    <a:ea typeface="黑体" panose="02000500000000000000" charset="-122"/>
                    <a:cs typeface="黑体" panose="02000500000000000000" charset="-122"/>
                  </a:endParaRPr>
                </a:p>
              </p:txBody>
            </p:sp>
            <p:sp>
              <p:nvSpPr>
                <p:cNvPr id="12" name="Shape 145"/>
                <p:cNvSpPr txBox="1"/>
                <p:nvPr>
                  <p:custDataLst>
                    <p:tags r:id="rId3"/>
                  </p:custDataLst>
                </p:nvPr>
              </p:nvSpPr>
              <p:spPr>
                <a:xfrm>
                  <a:off x="27630" y="11247"/>
                  <a:ext cx="6360" cy="1401"/>
                </a:xfrm>
                <a:prstGeom prst="rect">
                  <a:avLst/>
                </a:prstGeom>
                <a:noFill/>
                <a:ln w="3175" cap="flat">
                  <a:noFill/>
                  <a:miter lim="400000"/>
                </a:ln>
                <a:effectLst/>
              </p:spPr>
              <p:txBody>
                <a:bodyPr wrap="none" lIns="36124" tIns="36124" rIns="36124" bIns="36124" numCol="1" anchor="ctr">
                  <a:noAutofit/>
                </a:bodyPr>
                <a:lstStyle>
                  <a:lvl1pPr>
                    <a:lnSpc>
                      <a:spcPct val="120000"/>
                    </a:lnSpc>
                    <a:defRPr sz="2000" spc="39">
                      <a:solidFill>
                        <a:srgbClr val="595959"/>
                      </a:solidFill>
                      <a:latin typeface="方正兰亭黑_GBK" panose="02000000000000000000" charset="-122"/>
                      <a:ea typeface="方正兰亭黑_GBK" panose="02000000000000000000" charset="-122"/>
                      <a:cs typeface="方正兰亭黑_GBK" panose="02000000000000000000" charset="-122"/>
                      <a:sym typeface="方正兰亭黑_GBK" panose="02000000000000000000" charset="-122"/>
                    </a:defRPr>
                  </a:lvl1pPr>
                </a:lstStyle>
                <a:p>
                  <a:pPr indent="0" algn="ctr" fontAlgn="auto">
                    <a:lnSpc>
                      <a:spcPct val="150000"/>
                    </a:lnSpc>
                  </a:pPr>
                  <a:r>
                    <a:rPr lang="zh-CN" sz="1000">
                      <a:solidFill>
                        <a:schemeClr val="bg1"/>
                      </a:solidFill>
                      <a:latin typeface="黑体" panose="02000500000000000000" charset="-122"/>
                      <a:ea typeface="黑体" panose="02000500000000000000" charset="-122"/>
                      <a:cs typeface="黑体" panose="02000500000000000000" charset="-122"/>
                    </a:rPr>
                    <a:t>部署构建服务器，承担</a:t>
                  </a:r>
                  <a:r>
                    <a:rPr sz="1000">
                      <a:solidFill>
                        <a:schemeClr val="bg1"/>
                      </a:solidFill>
                      <a:latin typeface="黑体" panose="02000500000000000000" charset="-122"/>
                      <a:ea typeface="黑体" panose="02000500000000000000" charset="-122"/>
                      <a:cs typeface="黑体" panose="02000500000000000000" charset="-122"/>
                    </a:rPr>
                    <a:t>社区构建、测试</a:t>
                  </a:r>
                  <a:r>
                    <a:rPr lang="zh-CN" sz="1000">
                      <a:solidFill>
                        <a:schemeClr val="bg1"/>
                      </a:solidFill>
                      <a:latin typeface="黑体" panose="02000500000000000000" charset="-122"/>
                      <a:ea typeface="黑体" panose="02000500000000000000" charset="-122"/>
                      <a:cs typeface="黑体" panose="02000500000000000000" charset="-122"/>
                    </a:rPr>
                    <a:t>服务</a:t>
                  </a:r>
                  <a:r>
                    <a:rPr sz="1000">
                      <a:solidFill>
                        <a:schemeClr val="bg1"/>
                      </a:solidFill>
                      <a:latin typeface="黑体" panose="02000500000000000000" charset="-122"/>
                      <a:ea typeface="黑体" panose="02000500000000000000" charset="-122"/>
                      <a:cs typeface="黑体" panose="02000500000000000000" charset="-122"/>
                    </a:rPr>
                    <a:t>，7×24小时</a:t>
                  </a:r>
                  <a:r>
                    <a:rPr lang="zh-CN" sz="1000">
                      <a:solidFill>
                        <a:schemeClr val="bg1"/>
                      </a:solidFill>
                      <a:latin typeface="黑体" panose="02000500000000000000" charset="-122"/>
                      <a:ea typeface="黑体" panose="02000500000000000000" charset="-122"/>
                      <a:cs typeface="黑体" panose="02000500000000000000" charset="-122"/>
                    </a:rPr>
                    <a:t>响应</a:t>
                  </a:r>
                  <a:endParaRPr lang="zh-CN" sz="1000">
                    <a:solidFill>
                      <a:schemeClr val="bg1"/>
                    </a:solidFill>
                    <a:latin typeface="黑体" panose="02000500000000000000" charset="-122"/>
                    <a:ea typeface="黑体" panose="02000500000000000000" charset="-122"/>
                    <a:cs typeface="黑体" panose="02000500000000000000" charset="-122"/>
                  </a:endParaRPr>
                </a:p>
              </p:txBody>
            </p:sp>
          </p:grpSp>
          <p:grpSp>
            <p:nvGrpSpPr>
              <p:cNvPr id="14" name="组合 13"/>
              <p:cNvGrpSpPr/>
              <p:nvPr/>
            </p:nvGrpSpPr>
            <p:grpSpPr>
              <a:xfrm>
                <a:off x="34411" y="6725"/>
                <a:ext cx="10714" cy="6187"/>
                <a:chOff x="22926" y="6461"/>
                <a:chExt cx="10714" cy="6187"/>
              </a:xfrm>
            </p:grpSpPr>
            <p:sp>
              <p:nvSpPr>
                <p:cNvPr id="15" name="2019"/>
                <p:cNvSpPr txBox="1"/>
                <p:nvPr>
                  <p:custDataLst>
                    <p:tags r:id="rId4"/>
                  </p:custDataLst>
                </p:nvPr>
              </p:nvSpPr>
              <p:spPr>
                <a:xfrm>
                  <a:off x="22926" y="6461"/>
                  <a:ext cx="10714" cy="3249"/>
                </a:xfrm>
                <a:prstGeom prst="rect">
                  <a:avLst/>
                </a:prstGeom>
                <a:noFill/>
                <a:ln w="3175" cap="flat">
                  <a:noFill/>
                  <a:miter lim="400000"/>
                </a:ln>
                <a:effectLst/>
              </p:spPr>
              <p:txBody>
                <a:bodyPr wrap="square" lIns="36124" tIns="36124" rIns="36124" bIns="36124" numCol="1" anchor="ctr">
                  <a:spAutoFit/>
                </a:bodyPr>
                <a:lstStyle>
                  <a:lvl1pPr>
                    <a:defRPr sz="12000" b="1">
                      <a:solidFill>
                        <a:srgbClr val="FF8B00"/>
                      </a:solidFill>
                    </a:defRPr>
                  </a:lvl1pPr>
                </a:lstStyle>
                <a:p>
                  <a:pPr indent="0" algn="ctr" fontAlgn="auto">
                    <a:lnSpc>
                      <a:spcPct val="150000"/>
                    </a:lnSpc>
                  </a:pPr>
                  <a:r>
                    <a:rPr lang="en-US" sz="4000">
                      <a:solidFill>
                        <a:srgbClr val="FFFF00"/>
                      </a:solidFill>
                      <a:latin typeface="黑体" panose="02000500000000000000" charset="-122"/>
                      <a:ea typeface="黑体" panose="02000500000000000000" charset="-122"/>
                    </a:rPr>
                    <a:t>6000+ TC</a:t>
                  </a:r>
                  <a:endParaRPr lang="en-US" altLang="en-US" sz="4000">
                    <a:solidFill>
                      <a:srgbClr val="FFFF00"/>
                    </a:solidFill>
                    <a:latin typeface="黑体" panose="02000500000000000000" charset="-122"/>
                    <a:ea typeface="黑体" panose="02000500000000000000" charset="-122"/>
                  </a:endParaRPr>
                </a:p>
              </p:txBody>
            </p:sp>
            <p:sp>
              <p:nvSpPr>
                <p:cNvPr id="5" name="Shape 144"/>
                <p:cNvSpPr txBox="1"/>
                <p:nvPr>
                  <p:custDataLst>
                    <p:tags r:id="rId5"/>
                  </p:custDataLst>
                </p:nvPr>
              </p:nvSpPr>
              <p:spPr>
                <a:xfrm>
                  <a:off x="25447" y="10297"/>
                  <a:ext cx="6009" cy="1137"/>
                </a:xfrm>
                <a:prstGeom prst="rect">
                  <a:avLst/>
                </a:prstGeom>
                <a:noFill/>
                <a:ln w="3175" cap="flat">
                  <a:noFill/>
                  <a:miter lim="400000"/>
                </a:ln>
                <a:effectLst/>
              </p:spPr>
              <p:txBody>
                <a:bodyPr wrap="square" lIns="36124" tIns="36124" rIns="36124" bIns="36124" numCol="1" anchor="ctr">
                  <a:spAutoFit/>
                </a:bodyPr>
                <a:lstStyle/>
                <a:p>
                  <a:pPr indent="0" algn="ctr" fontAlgn="auto">
                    <a:lnSpc>
                      <a:spcPct val="150000"/>
                    </a:lnSpc>
                    <a:defRPr sz="2200" spc="43">
                      <a:solidFill>
                        <a:srgbClr val="404040"/>
                      </a:solidFill>
                      <a:latin typeface="方正兰亭粗黑_GBK" panose="02000000000000000000" charset="-122"/>
                      <a:ea typeface="方正兰亭粗黑_GBK" panose="02000000000000000000" charset="-122"/>
                      <a:cs typeface="方正兰亭粗黑_GBK" panose="02000000000000000000" charset="-122"/>
                      <a:sym typeface="方正兰亭粗黑_GBK" panose="02000000000000000000" charset="-122"/>
                    </a:defRPr>
                  </a:pPr>
                  <a:r>
                    <a:rPr lang="en-US" altLang="zh-CN" sz="1200" b="1">
                      <a:solidFill>
                        <a:srgbClr val="FFFF00"/>
                      </a:solidFill>
                      <a:latin typeface="黑体" panose="02000500000000000000" charset="-122"/>
                      <a:ea typeface="黑体" panose="02000500000000000000" charset="-122"/>
                      <a:cs typeface="黑体" panose="02000500000000000000" charset="-122"/>
                    </a:rPr>
                    <a:t>Loongarch</a:t>
                  </a:r>
                  <a:r>
                    <a:rPr lang="zh-CN" altLang="en-US" sz="1200" b="1">
                      <a:solidFill>
                        <a:srgbClr val="FFFF00"/>
                      </a:solidFill>
                      <a:latin typeface="黑体" panose="02000500000000000000" charset="-122"/>
                      <a:ea typeface="黑体" panose="02000500000000000000" charset="-122"/>
                      <a:cs typeface="黑体" panose="02000500000000000000" charset="-122"/>
                    </a:rPr>
                    <a:t>版本</a:t>
                  </a:r>
                  <a:r>
                    <a:rPr lang="zh-CN" sz="1200" b="1">
                      <a:solidFill>
                        <a:srgbClr val="FFFF00"/>
                      </a:solidFill>
                      <a:latin typeface="黑体" panose="02000500000000000000" charset="-122"/>
                      <a:ea typeface="黑体" panose="02000500000000000000" charset="-122"/>
                      <a:cs typeface="黑体" panose="02000500000000000000" charset="-122"/>
                    </a:rPr>
                    <a:t>测试支持</a:t>
                  </a:r>
                  <a:endParaRPr lang="zh-CN" sz="1200" b="1">
                    <a:solidFill>
                      <a:srgbClr val="FFFF00"/>
                    </a:solidFill>
                    <a:latin typeface="黑体" panose="02000500000000000000" charset="-122"/>
                    <a:ea typeface="黑体" panose="02000500000000000000" charset="-122"/>
                    <a:cs typeface="黑体" panose="02000500000000000000" charset="-122"/>
                  </a:endParaRPr>
                </a:p>
              </p:txBody>
            </p:sp>
            <p:sp>
              <p:nvSpPr>
                <p:cNvPr id="6" name="Shape 145"/>
                <p:cNvSpPr txBox="1"/>
                <p:nvPr>
                  <p:custDataLst>
                    <p:tags r:id="rId6"/>
                  </p:custDataLst>
                </p:nvPr>
              </p:nvSpPr>
              <p:spPr>
                <a:xfrm>
                  <a:off x="25020" y="11247"/>
                  <a:ext cx="6360" cy="1401"/>
                </a:xfrm>
                <a:prstGeom prst="rect">
                  <a:avLst/>
                </a:prstGeom>
                <a:noFill/>
                <a:ln w="3175" cap="flat">
                  <a:noFill/>
                  <a:miter lim="400000"/>
                </a:ln>
                <a:effectLst/>
              </p:spPr>
              <p:txBody>
                <a:bodyPr wrap="none" lIns="36124" tIns="36124" rIns="36124" bIns="36124" numCol="1" anchor="ctr">
                  <a:noAutofit/>
                </a:bodyPr>
                <a:lstStyle>
                  <a:lvl1pPr>
                    <a:lnSpc>
                      <a:spcPct val="120000"/>
                    </a:lnSpc>
                    <a:defRPr sz="2000" spc="39">
                      <a:solidFill>
                        <a:srgbClr val="595959"/>
                      </a:solidFill>
                      <a:latin typeface="方正兰亭黑_GBK" panose="02000000000000000000" charset="-122"/>
                      <a:ea typeface="方正兰亭黑_GBK" panose="02000000000000000000" charset="-122"/>
                      <a:cs typeface="方正兰亭黑_GBK" panose="02000000000000000000" charset="-122"/>
                      <a:sym typeface="方正兰亭黑_GBK" panose="02000000000000000000" charset="-122"/>
                    </a:defRPr>
                  </a:lvl1pPr>
                </a:lstStyle>
                <a:p>
                  <a:pPr indent="0" algn="ctr" fontAlgn="auto">
                    <a:lnSpc>
                      <a:spcPct val="150000"/>
                    </a:lnSpc>
                  </a:pPr>
                  <a:r>
                    <a:rPr sz="1000">
                      <a:solidFill>
                        <a:schemeClr val="bg1"/>
                      </a:solidFill>
                      <a:latin typeface="黑体" panose="02000500000000000000" charset="-122"/>
                      <a:ea typeface="黑体" panose="02000500000000000000" charset="-122"/>
                      <a:cs typeface="黑体" panose="02000500000000000000" charset="-122"/>
                    </a:rPr>
                    <a:t>社区Loongarch版本系统测试用例</a:t>
                  </a:r>
                  <a:endParaRPr lang="en-US" sz="1000">
                    <a:solidFill>
                      <a:schemeClr val="bg1"/>
                    </a:solidFill>
                    <a:latin typeface="黑体" panose="02000500000000000000" charset="-122"/>
                    <a:ea typeface="黑体" panose="02000500000000000000" charset="-122"/>
                    <a:cs typeface="黑体" panose="02000500000000000000" charset="-122"/>
                  </a:endParaRPr>
                </a:p>
              </p:txBody>
            </p:sp>
          </p:grpSp>
          <p:grpSp>
            <p:nvGrpSpPr>
              <p:cNvPr id="18" name="组合 17"/>
              <p:cNvGrpSpPr/>
              <p:nvPr/>
            </p:nvGrpSpPr>
            <p:grpSpPr>
              <a:xfrm>
                <a:off x="45318" y="6725"/>
                <a:ext cx="10013" cy="6187"/>
                <a:chOff x="19864" y="6461"/>
                <a:chExt cx="10013" cy="6187"/>
              </a:xfrm>
            </p:grpSpPr>
            <p:sp>
              <p:nvSpPr>
                <p:cNvPr id="7" name="2019"/>
                <p:cNvSpPr txBox="1"/>
                <p:nvPr>
                  <p:custDataLst>
                    <p:tags r:id="rId7"/>
                  </p:custDataLst>
                </p:nvPr>
              </p:nvSpPr>
              <p:spPr>
                <a:xfrm>
                  <a:off x="19864" y="6461"/>
                  <a:ext cx="10013" cy="3249"/>
                </a:xfrm>
                <a:prstGeom prst="rect">
                  <a:avLst/>
                </a:prstGeom>
                <a:noFill/>
                <a:ln w="3175" cap="flat">
                  <a:noFill/>
                  <a:miter lim="400000"/>
                </a:ln>
                <a:effectLst/>
              </p:spPr>
              <p:txBody>
                <a:bodyPr wrap="square" lIns="36124" tIns="36124" rIns="36124" bIns="36124" numCol="1" anchor="ctr">
                  <a:spAutoFit/>
                </a:bodyPr>
                <a:lstStyle>
                  <a:lvl1pPr>
                    <a:defRPr sz="12000" b="1">
                      <a:solidFill>
                        <a:srgbClr val="FF8B00"/>
                      </a:solidFill>
                    </a:defRPr>
                  </a:lvl1pPr>
                </a:lstStyle>
                <a:p>
                  <a:pPr indent="0" algn="ctr" fontAlgn="auto">
                    <a:lnSpc>
                      <a:spcPct val="150000"/>
                    </a:lnSpc>
                  </a:pPr>
                  <a:r>
                    <a:rPr lang="en-US" sz="4000">
                      <a:solidFill>
                        <a:srgbClr val="FFFF00"/>
                      </a:solidFill>
                      <a:latin typeface="黑体" panose="02000500000000000000" charset="-122"/>
                      <a:ea typeface="黑体" panose="02000500000000000000" charset="-122"/>
                    </a:rPr>
                    <a:t>500+ Issue</a:t>
                  </a:r>
                  <a:endParaRPr lang="en-US" altLang="en-US" sz="4000">
                    <a:solidFill>
                      <a:srgbClr val="FFFF00"/>
                    </a:solidFill>
                    <a:latin typeface="黑体" panose="02000500000000000000" charset="-122"/>
                    <a:ea typeface="黑体" panose="02000500000000000000" charset="-122"/>
                  </a:endParaRPr>
                </a:p>
              </p:txBody>
            </p:sp>
            <p:sp>
              <p:nvSpPr>
                <p:cNvPr id="27" name="Shape 144"/>
                <p:cNvSpPr txBox="1"/>
                <p:nvPr>
                  <p:custDataLst>
                    <p:tags r:id="rId8"/>
                  </p:custDataLst>
                </p:nvPr>
              </p:nvSpPr>
              <p:spPr>
                <a:xfrm>
                  <a:off x="22343" y="10297"/>
                  <a:ext cx="5463" cy="1137"/>
                </a:xfrm>
                <a:prstGeom prst="rect">
                  <a:avLst/>
                </a:prstGeom>
                <a:noFill/>
                <a:ln w="3175" cap="flat">
                  <a:noFill/>
                  <a:miter lim="400000"/>
                </a:ln>
                <a:effectLst/>
              </p:spPr>
              <p:txBody>
                <a:bodyPr wrap="square" lIns="36124" tIns="36124" rIns="36124" bIns="36124" numCol="1" anchor="ctr">
                  <a:spAutoFit/>
                </a:bodyPr>
                <a:lstStyle/>
                <a:p>
                  <a:pPr indent="0" algn="ctr" fontAlgn="auto">
                    <a:lnSpc>
                      <a:spcPct val="150000"/>
                    </a:lnSpc>
                    <a:defRPr sz="2200" spc="43">
                      <a:solidFill>
                        <a:srgbClr val="404040"/>
                      </a:solidFill>
                      <a:latin typeface="方正兰亭粗黑_GBK" panose="02000000000000000000" charset="-122"/>
                      <a:ea typeface="方正兰亭粗黑_GBK" panose="02000000000000000000" charset="-122"/>
                      <a:cs typeface="方正兰亭粗黑_GBK" panose="02000000000000000000" charset="-122"/>
                      <a:sym typeface="方正兰亭粗黑_GBK" panose="02000000000000000000" charset="-122"/>
                    </a:defRPr>
                  </a:pPr>
                  <a:r>
                    <a:rPr lang="zh-CN" sz="1200" b="1">
                      <a:solidFill>
                        <a:srgbClr val="FFFF00"/>
                      </a:solidFill>
                      <a:latin typeface="黑体" panose="02000500000000000000" charset="-122"/>
                      <a:ea typeface="黑体" panose="02000500000000000000" charset="-122"/>
                      <a:cs typeface="黑体" panose="02000500000000000000" charset="-122"/>
                    </a:rPr>
                    <a:t>社区</a:t>
                  </a:r>
                  <a:r>
                    <a:rPr lang="en-US" altLang="zh-CN" sz="1200" b="1">
                      <a:solidFill>
                        <a:srgbClr val="FFFF00"/>
                      </a:solidFill>
                      <a:latin typeface="黑体" panose="02000500000000000000" charset="-122"/>
                      <a:ea typeface="黑体" panose="02000500000000000000" charset="-122"/>
                      <a:cs typeface="黑体" panose="02000500000000000000" charset="-122"/>
                    </a:rPr>
                    <a:t>Loongarch</a:t>
                  </a:r>
                  <a:r>
                    <a:rPr lang="zh-CN" sz="1200" b="1">
                      <a:solidFill>
                        <a:srgbClr val="FFFF00"/>
                      </a:solidFill>
                      <a:latin typeface="黑体" panose="02000500000000000000" charset="-122"/>
                      <a:ea typeface="黑体" panose="02000500000000000000" charset="-122"/>
                      <a:cs typeface="黑体" panose="02000500000000000000" charset="-122"/>
                    </a:rPr>
                    <a:t>版本</a:t>
                  </a:r>
                  <a:r>
                    <a:rPr lang="en-US" altLang="zh-CN" sz="1200" b="1">
                      <a:solidFill>
                        <a:srgbClr val="FFFF00"/>
                      </a:solidFill>
                      <a:latin typeface="黑体" panose="02000500000000000000" charset="-122"/>
                      <a:ea typeface="黑体" panose="02000500000000000000" charset="-122"/>
                      <a:cs typeface="黑体" panose="02000500000000000000" charset="-122"/>
                    </a:rPr>
                    <a:t>QA</a:t>
                  </a:r>
                  <a:endParaRPr lang="en-US" altLang="zh-CN" sz="1200" b="1">
                    <a:solidFill>
                      <a:srgbClr val="FFFF00"/>
                    </a:solidFill>
                    <a:latin typeface="黑体" panose="02000500000000000000" charset="-122"/>
                    <a:ea typeface="黑体" panose="02000500000000000000" charset="-122"/>
                    <a:cs typeface="黑体" panose="02000500000000000000" charset="-122"/>
                  </a:endParaRPr>
                </a:p>
              </p:txBody>
            </p:sp>
            <p:sp>
              <p:nvSpPr>
                <p:cNvPr id="28" name="Shape 145"/>
                <p:cNvSpPr txBox="1"/>
                <p:nvPr>
                  <p:custDataLst>
                    <p:tags r:id="rId9"/>
                  </p:custDataLst>
                </p:nvPr>
              </p:nvSpPr>
              <p:spPr>
                <a:xfrm>
                  <a:off x="21690" y="11247"/>
                  <a:ext cx="6360" cy="1401"/>
                </a:xfrm>
                <a:prstGeom prst="rect">
                  <a:avLst/>
                </a:prstGeom>
                <a:noFill/>
                <a:ln w="3175" cap="flat">
                  <a:noFill/>
                  <a:miter lim="400000"/>
                </a:ln>
                <a:effectLst/>
              </p:spPr>
              <p:txBody>
                <a:bodyPr wrap="none" lIns="36124" tIns="36124" rIns="36124" bIns="36124" numCol="1" anchor="ctr">
                  <a:noAutofit/>
                </a:bodyPr>
                <a:lstStyle>
                  <a:lvl1pPr>
                    <a:lnSpc>
                      <a:spcPct val="120000"/>
                    </a:lnSpc>
                    <a:defRPr sz="2000" spc="39">
                      <a:solidFill>
                        <a:srgbClr val="595959"/>
                      </a:solidFill>
                      <a:latin typeface="方正兰亭黑_GBK" panose="02000000000000000000" charset="-122"/>
                      <a:ea typeface="方正兰亭黑_GBK" panose="02000000000000000000" charset="-122"/>
                      <a:cs typeface="方正兰亭黑_GBK" panose="02000000000000000000" charset="-122"/>
                      <a:sym typeface="方正兰亭黑_GBK" panose="02000000000000000000" charset="-122"/>
                    </a:defRPr>
                  </a:lvl1pPr>
                </a:lstStyle>
                <a:p>
                  <a:pPr indent="0" algn="ctr" fontAlgn="auto">
                    <a:lnSpc>
                      <a:spcPct val="150000"/>
                    </a:lnSpc>
                  </a:pPr>
                  <a:r>
                    <a:rPr sz="1000">
                      <a:solidFill>
                        <a:schemeClr val="bg1"/>
                      </a:solidFill>
                      <a:latin typeface="黑体" panose="02000500000000000000" charset="-122"/>
                      <a:ea typeface="黑体" panose="02000500000000000000" charset="-122"/>
                      <a:cs typeface="黑体" panose="02000500000000000000" charset="-122"/>
                    </a:rPr>
                    <a:t>内核、KVM虚拟机、工具链、RPM系统</a:t>
                  </a:r>
                  <a:r>
                    <a:rPr lang="zh-CN" sz="1000">
                      <a:solidFill>
                        <a:schemeClr val="bg1"/>
                      </a:solidFill>
                      <a:latin typeface="黑体" panose="02000500000000000000" charset="-122"/>
                      <a:ea typeface="黑体" panose="02000500000000000000" charset="-122"/>
                      <a:cs typeface="黑体" panose="02000500000000000000" charset="-122"/>
                    </a:rPr>
                    <a:t>集成等方面</a:t>
                  </a:r>
                  <a:endParaRPr lang="zh-CN" altLang="zh-CN" sz="1000">
                    <a:solidFill>
                      <a:schemeClr val="bg1"/>
                    </a:solidFill>
                    <a:latin typeface="黑体" panose="02000500000000000000" charset="-122"/>
                    <a:ea typeface="黑体" panose="02000500000000000000" charset="-122"/>
                    <a:cs typeface="黑体" panose="02000500000000000000" charset="-122"/>
                  </a:endParaRPr>
                </a:p>
              </p:txBody>
            </p:sp>
          </p:grpSp>
        </p:grpSp>
      </p:grpSp>
      <p:pic>
        <p:nvPicPr>
          <p:cNvPr id="8" name="图片 7"/>
          <p:cNvPicPr>
            <a:picLocks noChangeAspect="1"/>
          </p:cNvPicPr>
          <p:nvPr/>
        </p:nvPicPr>
        <p:blipFill>
          <a:blip r:embed="rId10"/>
          <a:stretch>
            <a:fillRect/>
          </a:stretch>
        </p:blipFill>
        <p:spPr>
          <a:xfrm>
            <a:off x="379730" y="3119120"/>
            <a:ext cx="4975225" cy="3378200"/>
          </a:xfrm>
          <a:prstGeom prst="rect">
            <a:avLst/>
          </a:prstGeom>
          <a:effectLst>
            <a:softEdge rad="63500"/>
          </a:effectLst>
        </p:spPr>
      </p:pic>
      <p:pic>
        <p:nvPicPr>
          <p:cNvPr id="4" name="图片 3"/>
          <p:cNvPicPr>
            <a:picLocks noChangeAspect="1"/>
          </p:cNvPicPr>
          <p:nvPr/>
        </p:nvPicPr>
        <p:blipFill>
          <a:blip r:embed="rId11"/>
          <a:stretch>
            <a:fillRect/>
          </a:stretch>
        </p:blipFill>
        <p:spPr>
          <a:xfrm>
            <a:off x="5513705" y="3119120"/>
            <a:ext cx="6082665" cy="3378200"/>
          </a:xfrm>
          <a:prstGeom prst="rect">
            <a:avLst/>
          </a:prstGeom>
          <a:effectLst>
            <a:softEdge rad="63500"/>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33"/>
          </p:nvPr>
        </p:nvSpPr>
        <p:spPr/>
        <p:txBody>
          <a:bodyPr/>
          <a:lstStyle/>
          <a:p>
            <a:fld id="{665EB1C3-3A1F-5444-83DA-CFB0D9AA77F2}" type="slidenum">
              <a:rPr kumimoji="1" lang="zh-CN" altLang="en-US" smtClean="0"/>
            </a:fld>
            <a:endParaRPr kumimoji="1" lang="zh-CN" altLang="en-US" dirty="0"/>
          </a:p>
        </p:txBody>
      </p:sp>
      <p:sp>
        <p:nvSpPr>
          <p:cNvPr id="3" name="标题 2"/>
          <p:cNvSpPr>
            <a:spLocks noGrp="1"/>
          </p:cNvSpPr>
          <p:nvPr>
            <p:ph type="title"/>
          </p:nvPr>
        </p:nvSpPr>
        <p:spPr>
          <a:xfrm>
            <a:off x="461010" y="344805"/>
            <a:ext cx="11443335" cy="647700"/>
          </a:xfrm>
        </p:spPr>
        <p:txBody>
          <a:bodyPr/>
          <a:lstStyle/>
          <a:p>
            <a:r>
              <a:rPr lang="zh-CN" altLang="en-US">
                <a:solidFill>
                  <a:sysClr val="window" lastClr="FFFFFF"/>
                </a:solidFill>
                <a:latin typeface="阿里巴巴普惠体 2.0 95 ExtraBold" panose="00020600040101010101" charset="-122"/>
                <a:ea typeface="阿里巴巴普惠体 2.0 95 ExtraBold" panose="00020600040101010101" charset="-122"/>
                <a:cs typeface="阿里巴巴普惠体 2.0 95 ExtraBold" panose="00020600040101010101" charset="-122"/>
                <a:sym typeface="+mn-ea"/>
              </a:rPr>
              <a:t>LoongArch版本生态：原生支持Linux全部主流应用开发环境</a:t>
            </a:r>
            <a:endParaRPr kumimoji="1" lang="zh-CN" altLang="en-US">
              <a:latin typeface="黑体" panose="02000500000000000000" charset="-122"/>
              <a:ea typeface="黑体" panose="02000500000000000000" charset="-122"/>
              <a:sym typeface="+mn-ea"/>
            </a:endParaRPr>
          </a:p>
        </p:txBody>
      </p:sp>
      <p:grpSp>
        <p:nvGrpSpPr>
          <p:cNvPr id="44" name="组合 43"/>
          <p:cNvGrpSpPr>
            <a:grpSpLocks noChangeAspect="1"/>
          </p:cNvGrpSpPr>
          <p:nvPr/>
        </p:nvGrpSpPr>
        <p:grpSpPr>
          <a:xfrm>
            <a:off x="1315085" y="1630045"/>
            <a:ext cx="8774524" cy="4325001"/>
            <a:chOff x="1040" y="2274"/>
            <a:chExt cx="16880" cy="7456"/>
          </a:xfrm>
        </p:grpSpPr>
        <p:sp>
          <p:nvSpPr>
            <p:cNvPr id="54" name="矩形 53"/>
            <p:cNvSpPr/>
            <p:nvPr/>
          </p:nvSpPr>
          <p:spPr>
            <a:xfrm>
              <a:off x="1040" y="2522"/>
              <a:ext cx="4344" cy="2145"/>
            </a:xfrm>
            <a:prstGeom prst="rect">
              <a:avLst/>
            </a:prstGeom>
            <a:solidFill>
              <a:schemeClr val="bg1"/>
            </a:solidFill>
            <a:ln>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b="1">
                <a:gradFill>
                  <a:gsLst>
                    <a:gs pos="0">
                      <a:srgbClr val="012D86"/>
                    </a:gs>
                    <a:gs pos="100000">
                      <a:srgbClr val="0E2557"/>
                    </a:gs>
                  </a:gsLst>
                  <a:lin scaled="0"/>
                </a:gradFill>
                <a:latin typeface="黑体" panose="02000500000000000000" charset="-122"/>
                <a:ea typeface="黑体" panose="02000500000000000000" charset="-122"/>
              </a:endParaRPr>
            </a:p>
          </p:txBody>
        </p:sp>
        <p:sp>
          <p:nvSpPr>
            <p:cNvPr id="55" name="矩形 54"/>
            <p:cNvSpPr/>
            <p:nvPr/>
          </p:nvSpPr>
          <p:spPr>
            <a:xfrm>
              <a:off x="1040" y="5043"/>
              <a:ext cx="16880" cy="1268"/>
            </a:xfrm>
            <a:prstGeom prst="rect">
              <a:avLst/>
            </a:prstGeom>
            <a:solidFill>
              <a:schemeClr val="bg1"/>
            </a:solidFill>
            <a:ln>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b="1">
                <a:gradFill>
                  <a:gsLst>
                    <a:gs pos="0">
                      <a:srgbClr val="012D86"/>
                    </a:gs>
                    <a:gs pos="100000">
                      <a:srgbClr val="0E2557"/>
                    </a:gs>
                  </a:gsLst>
                  <a:lin scaled="0"/>
                </a:gradFill>
                <a:latin typeface="黑体" panose="02000500000000000000" charset="-122"/>
                <a:ea typeface="黑体" panose="02000500000000000000" charset="-122"/>
              </a:endParaRPr>
            </a:p>
          </p:txBody>
        </p:sp>
        <p:sp>
          <p:nvSpPr>
            <p:cNvPr id="57" name="矩形 56"/>
            <p:cNvSpPr/>
            <p:nvPr/>
          </p:nvSpPr>
          <p:spPr>
            <a:xfrm>
              <a:off x="1040" y="6676"/>
              <a:ext cx="16880" cy="1326"/>
            </a:xfrm>
            <a:prstGeom prst="rect">
              <a:avLst/>
            </a:prstGeom>
            <a:solidFill>
              <a:schemeClr val="bg1"/>
            </a:solidFill>
            <a:ln>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b="1">
                <a:gradFill>
                  <a:gsLst>
                    <a:gs pos="0">
                      <a:srgbClr val="012D86"/>
                    </a:gs>
                    <a:gs pos="100000">
                      <a:srgbClr val="0E2557"/>
                    </a:gs>
                  </a:gsLst>
                  <a:lin scaled="0"/>
                </a:gradFill>
                <a:latin typeface="黑体" panose="02000500000000000000" charset="-122"/>
                <a:ea typeface="黑体" panose="02000500000000000000" charset="-122"/>
              </a:endParaRPr>
            </a:p>
          </p:txBody>
        </p:sp>
        <p:sp>
          <p:nvSpPr>
            <p:cNvPr id="76" name="矩形 75"/>
            <p:cNvSpPr/>
            <p:nvPr/>
          </p:nvSpPr>
          <p:spPr>
            <a:xfrm>
              <a:off x="5720" y="2522"/>
              <a:ext cx="4272" cy="2145"/>
            </a:xfrm>
            <a:prstGeom prst="rect">
              <a:avLst/>
            </a:prstGeom>
            <a:solidFill>
              <a:schemeClr val="bg1"/>
            </a:solidFill>
            <a:ln>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b="1">
                <a:gradFill>
                  <a:gsLst>
                    <a:gs pos="0">
                      <a:srgbClr val="012D86"/>
                    </a:gs>
                    <a:gs pos="100000">
                      <a:srgbClr val="0E2557"/>
                    </a:gs>
                  </a:gsLst>
                  <a:lin scaled="0"/>
                </a:gradFill>
                <a:latin typeface="黑体" panose="02000500000000000000" charset="-122"/>
                <a:ea typeface="黑体" panose="02000500000000000000" charset="-122"/>
              </a:endParaRPr>
            </a:p>
          </p:txBody>
        </p:sp>
        <p:sp>
          <p:nvSpPr>
            <p:cNvPr id="77" name="矩形 76"/>
            <p:cNvSpPr/>
            <p:nvPr/>
          </p:nvSpPr>
          <p:spPr>
            <a:xfrm>
              <a:off x="10328" y="2522"/>
              <a:ext cx="4235" cy="2145"/>
            </a:xfrm>
            <a:prstGeom prst="rect">
              <a:avLst/>
            </a:prstGeom>
            <a:solidFill>
              <a:schemeClr val="bg1"/>
            </a:solidFill>
            <a:ln>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b="1">
                <a:gradFill>
                  <a:gsLst>
                    <a:gs pos="0">
                      <a:srgbClr val="012D86"/>
                    </a:gs>
                    <a:gs pos="100000">
                      <a:srgbClr val="0E2557"/>
                    </a:gs>
                  </a:gsLst>
                  <a:lin scaled="0"/>
                </a:gradFill>
                <a:latin typeface="黑体" panose="02000500000000000000" charset="-122"/>
                <a:ea typeface="黑体" panose="02000500000000000000" charset="-122"/>
              </a:endParaRPr>
            </a:p>
          </p:txBody>
        </p:sp>
        <p:sp>
          <p:nvSpPr>
            <p:cNvPr id="78" name="矩形 77"/>
            <p:cNvSpPr/>
            <p:nvPr/>
          </p:nvSpPr>
          <p:spPr>
            <a:xfrm>
              <a:off x="14921" y="2522"/>
              <a:ext cx="2999" cy="2145"/>
            </a:xfrm>
            <a:prstGeom prst="rect">
              <a:avLst/>
            </a:prstGeom>
            <a:solidFill>
              <a:schemeClr val="bg1"/>
            </a:solidFill>
            <a:ln>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b="1">
                <a:gradFill>
                  <a:gsLst>
                    <a:gs pos="0">
                      <a:srgbClr val="012D86"/>
                    </a:gs>
                    <a:gs pos="100000">
                      <a:srgbClr val="0E2557"/>
                    </a:gs>
                  </a:gsLst>
                  <a:lin scaled="0"/>
                </a:gradFill>
                <a:latin typeface="黑体" panose="02000500000000000000" charset="-122"/>
                <a:ea typeface="黑体" panose="02000500000000000000" charset="-122"/>
              </a:endParaRPr>
            </a:p>
          </p:txBody>
        </p:sp>
        <p:sp>
          <p:nvSpPr>
            <p:cNvPr id="79" name="矩形: 圆角 11"/>
            <p:cNvSpPr/>
            <p:nvPr/>
          </p:nvSpPr>
          <p:spPr>
            <a:xfrm>
              <a:off x="2393" y="2274"/>
              <a:ext cx="1741" cy="479"/>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a:gradFill>
                    <a:gsLst>
                      <a:gs pos="0">
                        <a:srgbClr val="012D86"/>
                      </a:gs>
                      <a:gs pos="100000">
                        <a:srgbClr val="0E2557"/>
                      </a:gs>
                    </a:gsLst>
                    <a:lin scaled="0"/>
                  </a:gradFill>
                  <a:latin typeface="黑体" panose="02000500000000000000" charset="-122"/>
                  <a:ea typeface="黑体" panose="02000500000000000000" charset="-122"/>
                </a:rPr>
                <a:t>云计算</a:t>
              </a:r>
              <a:endParaRPr lang="zh-CN" altLang="en-US" sz="1400" b="1" dirty="0">
                <a:gradFill>
                  <a:gsLst>
                    <a:gs pos="0">
                      <a:srgbClr val="012D86"/>
                    </a:gs>
                    <a:gs pos="100000">
                      <a:srgbClr val="0E2557"/>
                    </a:gs>
                  </a:gsLst>
                  <a:lin scaled="0"/>
                </a:gradFill>
                <a:latin typeface="黑体" panose="02000500000000000000" charset="-122"/>
                <a:ea typeface="黑体" panose="02000500000000000000" charset="-122"/>
              </a:endParaRPr>
            </a:p>
          </p:txBody>
        </p:sp>
        <p:sp>
          <p:nvSpPr>
            <p:cNvPr id="80" name="矩形: 圆角 12"/>
            <p:cNvSpPr/>
            <p:nvPr/>
          </p:nvSpPr>
          <p:spPr>
            <a:xfrm>
              <a:off x="6957" y="2274"/>
              <a:ext cx="1798" cy="479"/>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a:gradFill>
                    <a:gsLst>
                      <a:gs pos="0">
                        <a:srgbClr val="012D86"/>
                      </a:gs>
                      <a:gs pos="100000">
                        <a:srgbClr val="0E2557"/>
                      </a:gs>
                    </a:gsLst>
                    <a:lin scaled="0"/>
                  </a:gradFill>
                  <a:latin typeface="黑体" panose="02000500000000000000" charset="-122"/>
                  <a:ea typeface="黑体" panose="02000500000000000000" charset="-122"/>
                  <a:sym typeface="+mn-ea"/>
                </a:rPr>
                <a:t>大</a:t>
              </a:r>
              <a:r>
                <a:rPr lang="zh-CN" altLang="en-US" sz="1400" b="1">
                  <a:gradFill>
                    <a:gsLst>
                      <a:gs pos="0">
                        <a:srgbClr val="012D86"/>
                      </a:gs>
                      <a:gs pos="100000">
                        <a:srgbClr val="0E2557"/>
                      </a:gs>
                    </a:gsLst>
                    <a:lin scaled="0"/>
                  </a:gradFill>
                  <a:latin typeface="黑体" panose="02000500000000000000" charset="-122"/>
                  <a:ea typeface="黑体" panose="02000500000000000000" charset="-122"/>
                </a:rPr>
                <a:t>数据</a:t>
              </a:r>
              <a:endParaRPr lang="zh-CN" altLang="en-US" sz="1400" b="1" dirty="0">
                <a:gradFill>
                  <a:gsLst>
                    <a:gs pos="0">
                      <a:srgbClr val="012D86"/>
                    </a:gs>
                    <a:gs pos="100000">
                      <a:srgbClr val="0E2557"/>
                    </a:gs>
                  </a:gsLst>
                  <a:lin scaled="0"/>
                </a:gradFill>
                <a:latin typeface="黑体" panose="02000500000000000000" charset="-122"/>
                <a:ea typeface="黑体" panose="02000500000000000000" charset="-122"/>
              </a:endParaRPr>
            </a:p>
          </p:txBody>
        </p:sp>
        <p:sp>
          <p:nvSpPr>
            <p:cNvPr id="81" name="矩形: 圆角 13"/>
            <p:cNvSpPr/>
            <p:nvPr/>
          </p:nvSpPr>
          <p:spPr>
            <a:xfrm>
              <a:off x="11051" y="2274"/>
              <a:ext cx="2795" cy="479"/>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a:gradFill>
                    <a:gsLst>
                      <a:gs pos="0">
                        <a:srgbClr val="012D86"/>
                      </a:gs>
                      <a:gs pos="100000">
                        <a:srgbClr val="0E2557"/>
                      </a:gs>
                    </a:gsLst>
                    <a:lin scaled="0"/>
                  </a:gradFill>
                  <a:latin typeface="黑体" panose="02000500000000000000" charset="-122"/>
                  <a:ea typeface="黑体" panose="02000500000000000000" charset="-122"/>
                  <a:cs typeface="黑体" panose="02000500000000000000" charset="-122"/>
                </a:rPr>
                <a:t>数据库&amp;中间件</a:t>
              </a:r>
              <a:endParaRPr lang="zh-CN" altLang="en-US" sz="1400" b="1">
                <a:gradFill>
                  <a:gsLst>
                    <a:gs pos="0">
                      <a:srgbClr val="012D86"/>
                    </a:gs>
                    <a:gs pos="100000">
                      <a:srgbClr val="0E2557"/>
                    </a:gs>
                  </a:gsLst>
                  <a:lin scaled="0"/>
                </a:gradFill>
                <a:latin typeface="黑体" panose="02000500000000000000" charset="-122"/>
                <a:ea typeface="黑体" panose="02000500000000000000" charset="-122"/>
                <a:cs typeface="黑体" panose="02000500000000000000" charset="-122"/>
              </a:endParaRPr>
            </a:p>
          </p:txBody>
        </p:sp>
        <p:sp>
          <p:nvSpPr>
            <p:cNvPr id="82" name="矩形: 圆角 14"/>
            <p:cNvSpPr/>
            <p:nvPr/>
          </p:nvSpPr>
          <p:spPr>
            <a:xfrm>
              <a:off x="15445" y="2274"/>
              <a:ext cx="1846" cy="479"/>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a:gradFill>
                    <a:gsLst>
                      <a:gs pos="0">
                        <a:srgbClr val="012D86"/>
                      </a:gs>
                      <a:gs pos="100000">
                        <a:srgbClr val="0E2557"/>
                      </a:gs>
                    </a:gsLst>
                    <a:lin scaled="0"/>
                  </a:gradFill>
                  <a:latin typeface="黑体" panose="02000500000000000000" charset="-122"/>
                  <a:ea typeface="黑体" panose="02000500000000000000" charset="-122"/>
                </a:rPr>
                <a:t>浏览器</a:t>
              </a:r>
              <a:endParaRPr lang="zh-CN" altLang="en-US" sz="1400" b="1" dirty="0">
                <a:gradFill>
                  <a:gsLst>
                    <a:gs pos="0">
                      <a:srgbClr val="012D86"/>
                    </a:gs>
                    <a:gs pos="100000">
                      <a:srgbClr val="0E2557"/>
                    </a:gs>
                  </a:gsLst>
                  <a:lin scaled="0"/>
                </a:gradFill>
                <a:latin typeface="黑体" panose="02000500000000000000" charset="-122"/>
                <a:ea typeface="黑体" panose="02000500000000000000" charset="-122"/>
              </a:endParaRPr>
            </a:p>
          </p:txBody>
        </p:sp>
        <p:sp>
          <p:nvSpPr>
            <p:cNvPr id="83" name="矩形 82"/>
            <p:cNvSpPr/>
            <p:nvPr/>
          </p:nvSpPr>
          <p:spPr>
            <a:xfrm>
              <a:off x="4599" y="8404"/>
              <a:ext cx="10335" cy="1326"/>
            </a:xfrm>
            <a:prstGeom prst="rect">
              <a:avLst/>
            </a:prstGeom>
            <a:solidFill>
              <a:schemeClr val="bg1"/>
            </a:solidFill>
            <a:ln>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b="1">
                <a:gradFill>
                  <a:gsLst>
                    <a:gs pos="0">
                      <a:srgbClr val="012D86"/>
                    </a:gs>
                    <a:gs pos="100000">
                      <a:srgbClr val="0E2557"/>
                    </a:gs>
                  </a:gsLst>
                  <a:lin scaled="0"/>
                </a:gradFill>
                <a:latin typeface="黑体" panose="02000500000000000000" charset="-122"/>
                <a:ea typeface="黑体" panose="02000500000000000000" charset="-122"/>
              </a:endParaRPr>
            </a:p>
          </p:txBody>
        </p:sp>
        <p:sp>
          <p:nvSpPr>
            <p:cNvPr id="84" name="矩形: 圆角 33"/>
            <p:cNvSpPr/>
            <p:nvPr/>
          </p:nvSpPr>
          <p:spPr>
            <a:xfrm>
              <a:off x="7777" y="4781"/>
              <a:ext cx="3405" cy="479"/>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a:gradFill>
                    <a:gsLst>
                      <a:gs pos="0">
                        <a:srgbClr val="012D86"/>
                      </a:gs>
                      <a:gs pos="100000">
                        <a:srgbClr val="0E2557"/>
                      </a:gs>
                    </a:gsLst>
                    <a:lin scaled="0"/>
                  </a:gradFill>
                  <a:latin typeface="黑体" panose="02000500000000000000" charset="-122"/>
                  <a:ea typeface="黑体" panose="02000500000000000000" charset="-122"/>
                </a:rPr>
                <a:t>基础函数库</a:t>
              </a:r>
              <a:endParaRPr lang="zh-CN" altLang="en-US" sz="1400" b="1">
                <a:gradFill>
                  <a:gsLst>
                    <a:gs pos="0">
                      <a:srgbClr val="012D86"/>
                    </a:gs>
                    <a:gs pos="100000">
                      <a:srgbClr val="0E2557"/>
                    </a:gs>
                  </a:gsLst>
                  <a:lin scaled="0"/>
                </a:gradFill>
                <a:latin typeface="黑体" panose="02000500000000000000" charset="-122"/>
                <a:ea typeface="黑体" panose="02000500000000000000" charset="-122"/>
              </a:endParaRPr>
            </a:p>
          </p:txBody>
        </p:sp>
        <p:sp>
          <p:nvSpPr>
            <p:cNvPr id="85" name="矩形: 圆角 34"/>
            <p:cNvSpPr/>
            <p:nvPr/>
          </p:nvSpPr>
          <p:spPr>
            <a:xfrm>
              <a:off x="7777" y="6460"/>
              <a:ext cx="3405" cy="479"/>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400" b="1">
                  <a:gradFill>
                    <a:gsLst>
                      <a:gs pos="0">
                        <a:srgbClr val="012D86"/>
                      </a:gs>
                      <a:gs pos="100000">
                        <a:srgbClr val="0E2557"/>
                      </a:gs>
                    </a:gsLst>
                    <a:lin scaled="0"/>
                  </a:gradFill>
                  <a:latin typeface="黑体" panose="02000500000000000000" charset="-122"/>
                  <a:ea typeface="黑体" panose="02000500000000000000" charset="-122"/>
                  <a:sym typeface="+mn-ea"/>
                </a:rPr>
                <a:t>基础开发环境</a:t>
              </a:r>
              <a:endParaRPr lang="zh-CN" altLang="en-US" sz="1400" b="1">
                <a:gradFill>
                  <a:gsLst>
                    <a:gs pos="0">
                      <a:srgbClr val="012D86"/>
                    </a:gs>
                    <a:gs pos="100000">
                      <a:srgbClr val="0E2557"/>
                    </a:gs>
                  </a:gsLst>
                  <a:lin scaled="0"/>
                </a:gradFill>
                <a:latin typeface="黑体" panose="02000500000000000000" charset="-122"/>
                <a:ea typeface="黑体" panose="02000500000000000000" charset="-122"/>
                <a:sym typeface="+mn-ea"/>
              </a:endParaRPr>
            </a:p>
          </p:txBody>
        </p:sp>
        <p:sp>
          <p:nvSpPr>
            <p:cNvPr id="87" name="矩形: 圆角 36"/>
            <p:cNvSpPr/>
            <p:nvPr/>
          </p:nvSpPr>
          <p:spPr>
            <a:xfrm>
              <a:off x="8241" y="8202"/>
              <a:ext cx="2441" cy="479"/>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400" b="1">
                  <a:gradFill>
                    <a:gsLst>
                      <a:gs pos="0">
                        <a:srgbClr val="012D86"/>
                      </a:gs>
                      <a:gs pos="100000">
                        <a:srgbClr val="0E2557"/>
                      </a:gs>
                    </a:gsLst>
                    <a:lin scaled="0"/>
                  </a:gradFill>
                  <a:latin typeface="黑体" panose="02000500000000000000" charset="-122"/>
                  <a:ea typeface="黑体" panose="02000500000000000000" charset="-122"/>
                  <a:sym typeface="+mn-ea"/>
                </a:rPr>
                <a:t>编程语言</a:t>
              </a:r>
              <a:endParaRPr lang="zh-CN" altLang="en-US" sz="1400" b="1">
                <a:gradFill>
                  <a:gsLst>
                    <a:gs pos="0">
                      <a:srgbClr val="012D86"/>
                    </a:gs>
                    <a:gs pos="100000">
                      <a:srgbClr val="0E2557"/>
                    </a:gs>
                  </a:gsLst>
                  <a:lin scaled="0"/>
                </a:gradFill>
                <a:latin typeface="黑体" panose="02000500000000000000" charset="-122"/>
                <a:ea typeface="黑体" panose="02000500000000000000" charset="-122"/>
                <a:sym typeface="+mn-ea"/>
              </a:endParaRPr>
            </a:p>
          </p:txBody>
        </p:sp>
        <p:pic>
          <p:nvPicPr>
            <p:cNvPr id="88" name="图片 87" descr="C:/Users/86136/AppData/Local/Temp/picturecompress_20211005100957/output_31.pngoutput_31"/>
            <p:cNvPicPr>
              <a:picLocks noChangeAspect="1"/>
            </p:cNvPicPr>
            <p:nvPr/>
          </p:nvPicPr>
          <p:blipFill rotWithShape="1">
            <a:blip r:embed="rId1"/>
            <a:srcRect/>
            <a:stretch>
              <a:fillRect/>
            </a:stretch>
          </p:blipFill>
          <p:spPr>
            <a:xfrm>
              <a:off x="3715" y="7075"/>
              <a:ext cx="11101" cy="703"/>
            </a:xfrm>
            <a:prstGeom prst="rect">
              <a:avLst/>
            </a:prstGeom>
          </p:spPr>
        </p:pic>
        <p:pic>
          <p:nvPicPr>
            <p:cNvPr id="89" name="图片 88" descr="C:/Users/86136/AppData/Local/Temp/picturecompress_20211005100957/output_32.pngoutput_32"/>
            <p:cNvPicPr>
              <a:picLocks noChangeAspect="1"/>
            </p:cNvPicPr>
            <p:nvPr/>
          </p:nvPicPr>
          <p:blipFill rotWithShape="1">
            <a:blip r:embed="rId2"/>
            <a:srcRect/>
            <a:stretch>
              <a:fillRect/>
            </a:stretch>
          </p:blipFill>
          <p:spPr>
            <a:xfrm>
              <a:off x="5742" y="5454"/>
              <a:ext cx="2208" cy="842"/>
            </a:xfrm>
            <a:prstGeom prst="rect">
              <a:avLst/>
            </a:prstGeom>
          </p:spPr>
        </p:pic>
        <p:pic>
          <p:nvPicPr>
            <p:cNvPr id="90" name="图片 89" descr="C:/Users/86136/AppData/Local/Temp/picturecompress_20211005100957/output_33.pngoutput_33"/>
            <p:cNvPicPr>
              <a:picLocks noChangeAspect="1"/>
            </p:cNvPicPr>
            <p:nvPr/>
          </p:nvPicPr>
          <p:blipFill rotWithShape="1">
            <a:blip r:embed="rId3"/>
            <a:srcRect/>
            <a:stretch>
              <a:fillRect/>
            </a:stretch>
          </p:blipFill>
          <p:spPr>
            <a:xfrm>
              <a:off x="16054" y="5552"/>
              <a:ext cx="1545" cy="664"/>
            </a:xfrm>
            <a:prstGeom prst="rect">
              <a:avLst/>
            </a:prstGeom>
          </p:spPr>
        </p:pic>
        <p:pic>
          <p:nvPicPr>
            <p:cNvPr id="91" name="图片 90" descr="C:/Users/86136/AppData/Local/Temp/picturecompress_20211005100957/output_34.pngoutput_34"/>
            <p:cNvPicPr>
              <a:picLocks noChangeAspect="1"/>
            </p:cNvPicPr>
            <p:nvPr/>
          </p:nvPicPr>
          <p:blipFill rotWithShape="1">
            <a:blip r:embed="rId4"/>
            <a:srcRect/>
            <a:stretch>
              <a:fillRect/>
            </a:stretch>
          </p:blipFill>
          <p:spPr>
            <a:xfrm>
              <a:off x="14563" y="5428"/>
              <a:ext cx="1337" cy="847"/>
            </a:xfrm>
            <a:prstGeom prst="rect">
              <a:avLst/>
            </a:prstGeom>
          </p:spPr>
        </p:pic>
        <p:pic>
          <p:nvPicPr>
            <p:cNvPr id="92" name="图片 91" descr="C:/Users/86136/AppData/Local/Temp/picturecompress_20211005100957/output_35.pngoutput_35"/>
            <p:cNvPicPr>
              <a:picLocks noChangeAspect="1"/>
            </p:cNvPicPr>
            <p:nvPr/>
          </p:nvPicPr>
          <p:blipFill rotWithShape="1">
            <a:blip r:embed="rId5"/>
            <a:srcRect/>
            <a:stretch>
              <a:fillRect/>
            </a:stretch>
          </p:blipFill>
          <p:spPr>
            <a:xfrm>
              <a:off x="12430" y="5539"/>
              <a:ext cx="1692" cy="689"/>
            </a:xfrm>
            <a:prstGeom prst="rect">
              <a:avLst/>
            </a:prstGeom>
          </p:spPr>
        </p:pic>
        <p:pic>
          <p:nvPicPr>
            <p:cNvPr id="93" name="图片 92" descr="C:/Users/86136/AppData/Local/Temp/picturecompress_20211005100957/output_36.pngoutput_36"/>
            <p:cNvPicPr>
              <a:picLocks noChangeAspect="1"/>
            </p:cNvPicPr>
            <p:nvPr/>
          </p:nvPicPr>
          <p:blipFill rotWithShape="1">
            <a:blip r:embed="rId6"/>
            <a:srcRect/>
            <a:stretch>
              <a:fillRect/>
            </a:stretch>
          </p:blipFill>
          <p:spPr>
            <a:xfrm>
              <a:off x="8020" y="5613"/>
              <a:ext cx="1529" cy="528"/>
            </a:xfrm>
            <a:prstGeom prst="rect">
              <a:avLst/>
            </a:prstGeom>
          </p:spPr>
        </p:pic>
        <p:pic>
          <p:nvPicPr>
            <p:cNvPr id="94" name="图片 93" descr="C:/Users/86136/AppData/Local/Temp/picturecompress_20211005100957/output_37.pngoutput_37"/>
            <p:cNvPicPr>
              <a:picLocks noChangeAspect="1"/>
            </p:cNvPicPr>
            <p:nvPr/>
          </p:nvPicPr>
          <p:blipFill rotWithShape="1">
            <a:blip r:embed="rId7"/>
            <a:srcRect/>
            <a:stretch>
              <a:fillRect/>
            </a:stretch>
          </p:blipFill>
          <p:spPr>
            <a:xfrm>
              <a:off x="9838" y="5613"/>
              <a:ext cx="2062" cy="528"/>
            </a:xfrm>
            <a:prstGeom prst="rect">
              <a:avLst/>
            </a:prstGeom>
          </p:spPr>
        </p:pic>
        <p:pic>
          <p:nvPicPr>
            <p:cNvPr id="95" name="图片 94" descr="C:/Users/86136/AppData/Local/Temp/picturecompress_20211005100957/output_38.pngoutput_38"/>
            <p:cNvPicPr>
              <a:picLocks noChangeAspect="1"/>
            </p:cNvPicPr>
            <p:nvPr/>
          </p:nvPicPr>
          <p:blipFill rotWithShape="1">
            <a:blip r:embed="rId8"/>
            <a:srcRect/>
            <a:stretch>
              <a:fillRect/>
            </a:stretch>
          </p:blipFill>
          <p:spPr>
            <a:xfrm>
              <a:off x="3529" y="5648"/>
              <a:ext cx="1951" cy="531"/>
            </a:xfrm>
            <a:prstGeom prst="rect">
              <a:avLst/>
            </a:prstGeom>
          </p:spPr>
        </p:pic>
        <p:pic>
          <p:nvPicPr>
            <p:cNvPr id="96" name="图片 95" descr="C:/Users/86136/AppData/Local/Temp/picturecompress_20211005100957/output_39.pngoutput_39"/>
            <p:cNvPicPr>
              <a:picLocks noChangeAspect="1"/>
            </p:cNvPicPr>
            <p:nvPr/>
          </p:nvPicPr>
          <p:blipFill rotWithShape="1">
            <a:blip r:embed="rId9"/>
            <a:srcRect/>
            <a:stretch>
              <a:fillRect/>
            </a:stretch>
          </p:blipFill>
          <p:spPr>
            <a:xfrm>
              <a:off x="1222" y="5578"/>
              <a:ext cx="2283" cy="598"/>
            </a:xfrm>
            <a:prstGeom prst="rect">
              <a:avLst/>
            </a:prstGeom>
          </p:spPr>
        </p:pic>
        <p:pic>
          <p:nvPicPr>
            <p:cNvPr id="98" name="图片 97" descr="C:/Users/86136/AppData/Local/Temp/picturecompress_20211005100957/output_41.pngoutput_41"/>
            <p:cNvPicPr>
              <a:picLocks noChangeAspect="1"/>
            </p:cNvPicPr>
            <p:nvPr/>
          </p:nvPicPr>
          <p:blipFill rotWithShape="1">
            <a:blip r:embed="rId10"/>
            <a:srcRect/>
            <a:stretch>
              <a:fillRect/>
            </a:stretch>
          </p:blipFill>
          <p:spPr>
            <a:xfrm>
              <a:off x="4810" y="8617"/>
              <a:ext cx="10016" cy="899"/>
            </a:xfrm>
            <a:prstGeom prst="rect">
              <a:avLst/>
            </a:prstGeom>
          </p:spPr>
        </p:pic>
        <p:pic>
          <p:nvPicPr>
            <p:cNvPr id="101" name="图片 100" descr="C:/Users/86136/AppData/Local/Temp/picturecompress_20211005100957/output_44.pngoutput_44"/>
            <p:cNvPicPr>
              <a:picLocks noChangeAspect="1"/>
            </p:cNvPicPr>
            <p:nvPr/>
          </p:nvPicPr>
          <p:blipFill rotWithShape="1">
            <a:blip r:embed="rId11"/>
            <a:srcRect/>
            <a:stretch>
              <a:fillRect/>
            </a:stretch>
          </p:blipFill>
          <p:spPr>
            <a:xfrm>
              <a:off x="1335" y="2893"/>
              <a:ext cx="2591" cy="634"/>
            </a:xfrm>
            <a:prstGeom prst="roundRect">
              <a:avLst/>
            </a:prstGeom>
          </p:spPr>
        </p:pic>
        <p:pic>
          <p:nvPicPr>
            <p:cNvPr id="102" name="图片 101" descr="C:/Users/86136/AppData/Local/Temp/picturecompress_20211005100957/output_45.pngoutput_45"/>
            <p:cNvPicPr>
              <a:picLocks noChangeAspect="1"/>
            </p:cNvPicPr>
            <p:nvPr/>
          </p:nvPicPr>
          <p:blipFill rotWithShape="1">
            <a:blip r:embed="rId12"/>
            <a:srcRect/>
            <a:stretch>
              <a:fillRect/>
            </a:stretch>
          </p:blipFill>
          <p:spPr>
            <a:xfrm>
              <a:off x="5809" y="2936"/>
              <a:ext cx="2925" cy="696"/>
            </a:xfrm>
            <a:prstGeom prst="roundRect">
              <a:avLst/>
            </a:prstGeom>
          </p:spPr>
        </p:pic>
        <p:pic>
          <p:nvPicPr>
            <p:cNvPr id="103" name="图片 102" descr="C:/Users/86136/AppData/Local/Temp/picturecompress_20211005100957/output_46.pngoutput_46"/>
            <p:cNvPicPr>
              <a:picLocks noChangeAspect="1"/>
            </p:cNvPicPr>
            <p:nvPr/>
          </p:nvPicPr>
          <p:blipFill rotWithShape="1">
            <a:blip r:embed="rId13"/>
            <a:srcRect/>
            <a:stretch>
              <a:fillRect/>
            </a:stretch>
          </p:blipFill>
          <p:spPr>
            <a:xfrm>
              <a:off x="10441" y="2953"/>
              <a:ext cx="1819" cy="713"/>
            </a:xfrm>
            <a:prstGeom prst="roundRect">
              <a:avLst/>
            </a:prstGeom>
          </p:spPr>
        </p:pic>
        <p:pic>
          <p:nvPicPr>
            <p:cNvPr id="104" name="图片 103" descr="C:/Users/86136/AppData/Local/Temp/picturecompress_20211005100957/output_47.pngoutput_47"/>
            <p:cNvPicPr>
              <a:picLocks noChangeAspect="1"/>
            </p:cNvPicPr>
            <p:nvPr/>
          </p:nvPicPr>
          <p:blipFill rotWithShape="1">
            <a:blip r:embed="rId14"/>
            <a:srcRect/>
            <a:stretch>
              <a:fillRect/>
            </a:stretch>
          </p:blipFill>
          <p:spPr>
            <a:xfrm>
              <a:off x="3925" y="2893"/>
              <a:ext cx="1259" cy="634"/>
            </a:xfrm>
            <a:prstGeom prst="roundRect">
              <a:avLst/>
            </a:prstGeom>
          </p:spPr>
        </p:pic>
        <p:pic>
          <p:nvPicPr>
            <p:cNvPr id="105" name="图片 104" descr="C:/Users/86136/AppData/Local/Temp/picturecompress_20211005100957/output_48.pngoutput_48"/>
            <p:cNvPicPr>
              <a:picLocks noChangeAspect="1"/>
            </p:cNvPicPr>
            <p:nvPr/>
          </p:nvPicPr>
          <p:blipFill rotWithShape="1">
            <a:blip r:embed="rId15"/>
            <a:srcRect/>
            <a:stretch>
              <a:fillRect/>
            </a:stretch>
          </p:blipFill>
          <p:spPr>
            <a:xfrm>
              <a:off x="2707" y="3578"/>
              <a:ext cx="2080" cy="791"/>
            </a:xfrm>
            <a:prstGeom prst="roundRect">
              <a:avLst/>
            </a:prstGeom>
          </p:spPr>
        </p:pic>
        <p:pic>
          <p:nvPicPr>
            <p:cNvPr id="106" name="图片 105" descr="C:/Users/86136/AppData/Local/Temp/picturecompress_20211005100957/output_49.pngoutput_49"/>
            <p:cNvPicPr>
              <a:picLocks noChangeAspect="1"/>
            </p:cNvPicPr>
            <p:nvPr/>
          </p:nvPicPr>
          <p:blipFill rotWithShape="1">
            <a:blip r:embed="rId16"/>
            <a:srcRect/>
            <a:stretch>
              <a:fillRect/>
            </a:stretch>
          </p:blipFill>
          <p:spPr>
            <a:xfrm>
              <a:off x="1289" y="3793"/>
              <a:ext cx="1197" cy="579"/>
            </a:xfrm>
            <a:prstGeom prst="roundRect">
              <a:avLst/>
            </a:prstGeom>
          </p:spPr>
        </p:pic>
        <p:pic>
          <p:nvPicPr>
            <p:cNvPr id="107" name="图片 106" descr="C:/Users/86136/AppData/Local/Temp/picturecompress_20211005100957/output_50.pngoutput_50"/>
            <p:cNvPicPr>
              <a:picLocks noChangeAspect="1"/>
            </p:cNvPicPr>
            <p:nvPr/>
          </p:nvPicPr>
          <p:blipFill rotWithShape="1">
            <a:blip r:embed="rId17"/>
            <a:srcRect/>
            <a:stretch>
              <a:fillRect/>
            </a:stretch>
          </p:blipFill>
          <p:spPr>
            <a:xfrm>
              <a:off x="8761" y="2952"/>
              <a:ext cx="1077" cy="719"/>
            </a:xfrm>
            <a:prstGeom prst="roundRect">
              <a:avLst/>
            </a:prstGeom>
          </p:spPr>
        </p:pic>
        <p:pic>
          <p:nvPicPr>
            <p:cNvPr id="108" name="图片 107" descr="C:/Users/86136/AppData/Local/Temp/picturecompress_20211005100957/output_51.pngoutput_51"/>
            <p:cNvPicPr>
              <a:picLocks noChangeAspect="1"/>
            </p:cNvPicPr>
            <p:nvPr/>
          </p:nvPicPr>
          <p:blipFill rotWithShape="1">
            <a:blip r:embed="rId18"/>
            <a:srcRect/>
            <a:stretch>
              <a:fillRect/>
            </a:stretch>
          </p:blipFill>
          <p:spPr>
            <a:xfrm>
              <a:off x="5923" y="3760"/>
              <a:ext cx="2321" cy="566"/>
            </a:xfrm>
            <a:prstGeom prst="roundRect">
              <a:avLst>
                <a:gd name="adj" fmla="val 50000"/>
              </a:avLst>
            </a:prstGeom>
          </p:spPr>
        </p:pic>
        <p:pic>
          <p:nvPicPr>
            <p:cNvPr id="109" name="图片 108" descr="C:/Users/86136/AppData/Local/Temp/picturecompress_20211005100957/output_52.pngoutput_52"/>
            <p:cNvPicPr>
              <a:picLocks noChangeAspect="1"/>
            </p:cNvPicPr>
            <p:nvPr/>
          </p:nvPicPr>
          <p:blipFill rotWithShape="1">
            <a:blip r:embed="rId19"/>
            <a:srcRect/>
            <a:stretch>
              <a:fillRect/>
            </a:stretch>
          </p:blipFill>
          <p:spPr>
            <a:xfrm>
              <a:off x="8477" y="3806"/>
              <a:ext cx="1360" cy="402"/>
            </a:xfrm>
            <a:prstGeom prst="roundRect">
              <a:avLst/>
            </a:prstGeom>
          </p:spPr>
        </p:pic>
        <p:pic>
          <p:nvPicPr>
            <p:cNvPr id="110" name="图片 109" descr="C:/Users/86136/AppData/Local/Temp/picturecompress_20211005100957/output_53.pngoutput_53"/>
            <p:cNvPicPr>
              <a:picLocks noChangeAspect="1"/>
            </p:cNvPicPr>
            <p:nvPr/>
          </p:nvPicPr>
          <p:blipFill rotWithShape="1">
            <a:blip r:embed="rId20"/>
            <a:srcRect/>
            <a:stretch>
              <a:fillRect/>
            </a:stretch>
          </p:blipFill>
          <p:spPr>
            <a:xfrm>
              <a:off x="10566" y="3759"/>
              <a:ext cx="2605" cy="596"/>
            </a:xfrm>
            <a:prstGeom prst="roundRect">
              <a:avLst/>
            </a:prstGeom>
          </p:spPr>
        </p:pic>
        <p:pic>
          <p:nvPicPr>
            <p:cNvPr id="111" name="图片 110" descr="C:/Users/86136/AppData/Local/Temp/picturecompress_20211005100957/output_54.pngoutput_54"/>
            <p:cNvPicPr>
              <a:picLocks noChangeAspect="1"/>
            </p:cNvPicPr>
            <p:nvPr/>
          </p:nvPicPr>
          <p:blipFill rotWithShape="1">
            <a:blip r:embed="rId21"/>
            <a:srcRect/>
            <a:stretch>
              <a:fillRect/>
            </a:stretch>
          </p:blipFill>
          <p:spPr>
            <a:xfrm>
              <a:off x="12191" y="3018"/>
              <a:ext cx="2113" cy="565"/>
            </a:xfrm>
            <a:prstGeom prst="roundRect">
              <a:avLst/>
            </a:prstGeom>
          </p:spPr>
        </p:pic>
        <p:pic>
          <p:nvPicPr>
            <p:cNvPr id="112" name="图片 111" descr="C:/Users/86136/AppData/Local/Temp/picturecompress_20211005100957/output_55.pngoutput_55"/>
            <p:cNvPicPr>
              <a:picLocks noChangeAspect="1"/>
            </p:cNvPicPr>
            <p:nvPr/>
          </p:nvPicPr>
          <p:blipFill rotWithShape="1">
            <a:blip r:embed="rId22"/>
            <a:srcRect/>
            <a:stretch>
              <a:fillRect/>
            </a:stretch>
          </p:blipFill>
          <p:spPr>
            <a:xfrm>
              <a:off x="13331" y="3721"/>
              <a:ext cx="1040" cy="659"/>
            </a:xfrm>
            <a:prstGeom prst="roundRect">
              <a:avLst/>
            </a:prstGeom>
          </p:spPr>
        </p:pic>
        <p:pic>
          <p:nvPicPr>
            <p:cNvPr id="113" name="Picture 4" descr="C:/Users/86136/AppData/Local/Temp/picturecompress_20211005100957/output_56.jpgoutput_56"/>
            <p:cNvPicPr>
              <a:picLocks noChangeAspect="1" noChangeArrowheads="1"/>
            </p:cNvPicPr>
            <p:nvPr/>
          </p:nvPicPr>
          <p:blipFill>
            <a:blip r:embed="rId23"/>
            <a:srcRect/>
            <a:stretch>
              <a:fillRect/>
            </a:stretch>
          </p:blipFill>
          <p:spPr bwMode="auto">
            <a:xfrm>
              <a:off x="16122" y="3332"/>
              <a:ext cx="557" cy="556"/>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6" descr="C:/Users/86136/AppData/Local/Temp/picturecompress_20211005100957/output_57.jpgoutput_57"/>
            <p:cNvPicPr>
              <a:picLocks noChangeAspect="1" noChangeArrowheads="1"/>
            </p:cNvPicPr>
            <p:nvPr/>
          </p:nvPicPr>
          <p:blipFill>
            <a:blip r:embed="rId24"/>
            <a:srcRect/>
            <a:stretch>
              <a:fillRect/>
            </a:stretch>
          </p:blipFill>
          <p:spPr bwMode="auto">
            <a:xfrm>
              <a:off x="15147" y="3236"/>
              <a:ext cx="767" cy="758"/>
            </a:xfrm>
            <a:prstGeom prst="rect">
              <a:avLst/>
            </a:prstGeom>
            <a:noFill/>
            <a:extLst>
              <a:ext uri="{909E8E84-426E-40DD-AFC4-6F175D3DCCD1}">
                <a14:hiddenFill xmlns:a14="http://schemas.microsoft.com/office/drawing/2010/main">
                  <a:solidFill>
                    <a:srgbClr val="FFFFFF"/>
                  </a:solidFill>
                </a14:hiddenFill>
              </a:ext>
            </a:extLst>
          </p:spPr>
        </p:pic>
        <p:pic>
          <p:nvPicPr>
            <p:cNvPr id="115" name="图片 114" descr="C:/Users/86136/AppData/Local/Temp/picturecompress_20211005100957/output_58.jpgoutput_58"/>
            <p:cNvPicPr>
              <a:picLocks noChangeAspect="1"/>
            </p:cNvPicPr>
            <p:nvPr/>
          </p:nvPicPr>
          <p:blipFill>
            <a:blip r:embed="rId25"/>
            <a:stretch>
              <a:fillRect/>
            </a:stretch>
          </p:blipFill>
          <p:spPr>
            <a:xfrm>
              <a:off x="16988" y="3292"/>
              <a:ext cx="660" cy="645"/>
            </a:xfrm>
            <a:prstGeom prst="rect">
              <a:avLst/>
            </a:prstGeom>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33"/>
          </p:nvPr>
        </p:nvSpPr>
        <p:spPr/>
        <p:txBody>
          <a:bodyPr/>
          <a:lstStyle/>
          <a:p>
            <a:fld id="{665EB1C3-3A1F-5444-83DA-CFB0D9AA77F2}" type="slidenum">
              <a:rPr kumimoji="1" lang="zh-CN" altLang="en-US" smtClean="0"/>
            </a:fld>
            <a:endParaRPr kumimoji="1" lang="zh-CN" altLang="en-US" dirty="0"/>
          </a:p>
        </p:txBody>
      </p:sp>
      <p:sp>
        <p:nvSpPr>
          <p:cNvPr id="3" name="标题 2"/>
          <p:cNvSpPr>
            <a:spLocks noGrp="1"/>
          </p:cNvSpPr>
          <p:nvPr>
            <p:ph type="title"/>
          </p:nvPr>
        </p:nvSpPr>
        <p:spPr>
          <a:xfrm>
            <a:off x="461010" y="344805"/>
            <a:ext cx="11443335" cy="647700"/>
          </a:xfrm>
        </p:spPr>
        <p:txBody>
          <a:bodyPr/>
          <a:lstStyle/>
          <a:p>
            <a:r>
              <a:rPr lang="zh-CN" altLang="en-US">
                <a:solidFill>
                  <a:sysClr val="window" lastClr="FFFFFF"/>
                </a:solidFill>
                <a:latin typeface="阿里巴巴普惠体 2.0 95 ExtraBold" panose="00020600040101010101" charset="-122"/>
                <a:ea typeface="阿里巴巴普惠体 2.0 95 ExtraBold" panose="00020600040101010101" charset="-122"/>
                <a:cs typeface="阿里巴巴普惠体 2.0 95 ExtraBold" panose="00020600040101010101" charset="-122"/>
                <a:sym typeface="+mn-ea"/>
              </a:rPr>
              <a:t>全方位参与欧拉社区建设</a:t>
            </a:r>
            <a:endParaRPr kumimoji="1" lang="zh-CN" altLang="en-US">
              <a:latin typeface="黑体" panose="02000500000000000000" charset="-122"/>
              <a:ea typeface="黑体" panose="02000500000000000000" charset="-122"/>
              <a:sym typeface="+mn-ea"/>
            </a:endParaRPr>
          </a:p>
        </p:txBody>
      </p:sp>
      <p:sp>
        <p:nvSpPr>
          <p:cNvPr id="4" name="文本占位符 3"/>
          <p:cNvSpPr>
            <a:spLocks noGrp="1"/>
          </p:cNvSpPr>
          <p:nvPr>
            <p:ph type="body" sz="half" idx="2"/>
          </p:nvPr>
        </p:nvSpPr>
        <p:spPr>
          <a:xfrm>
            <a:off x="521970" y="1073785"/>
            <a:ext cx="11282045" cy="668020"/>
          </a:xfrm>
        </p:spPr>
        <p:txBody>
          <a:bodyPr>
            <a:noAutofit/>
          </a:bodyPr>
          <a:lstStyle/>
          <a:p>
            <a:pPr indent="0" algn="l" fontAlgn="auto">
              <a:lnSpc>
                <a:spcPct val="150000"/>
              </a:lnSpc>
            </a:pPr>
            <a:r>
              <a:rPr lang="zh-CN" altLang="en-US">
                <a:solidFill>
                  <a:sysClr val="window" lastClr="FFFFFF"/>
                </a:solidFill>
                <a:latin typeface="黑体" panose="02000500000000000000" charset="-122"/>
                <a:ea typeface="黑体" panose="02000500000000000000" charset="-122"/>
                <a:cs typeface="黑体" panose="02000500000000000000" charset="-122"/>
                <a:sym typeface="+mn-ea"/>
              </a:rPr>
              <a:t>成立</a:t>
            </a:r>
            <a:r>
              <a:rPr lang="en-US" altLang="zh-CN">
                <a:solidFill>
                  <a:sysClr val="window" lastClr="FFFFFF"/>
                </a:solidFill>
                <a:latin typeface="黑体" panose="02000500000000000000" charset="-122"/>
                <a:ea typeface="黑体" panose="02000500000000000000" charset="-122"/>
                <a:cs typeface="黑体" panose="02000500000000000000" charset="-122"/>
                <a:sym typeface="+mn-ea"/>
              </a:rPr>
              <a:t>sig-LoongArch</a:t>
            </a:r>
            <a:r>
              <a:rPr lang="zh-CN" altLang="en-US">
                <a:solidFill>
                  <a:sysClr val="window" lastClr="FFFFFF"/>
                </a:solidFill>
                <a:latin typeface="黑体" panose="02000500000000000000" charset="-122"/>
                <a:ea typeface="黑体" panose="02000500000000000000" charset="-122"/>
                <a:cs typeface="黑体" panose="02000500000000000000" charset="-122"/>
                <a:sym typeface="+mn-ea"/>
              </a:rPr>
              <a:t>组，推动社区</a:t>
            </a:r>
            <a:r>
              <a:rPr lang="en-US" altLang="zh-CN">
                <a:solidFill>
                  <a:sysClr val="window" lastClr="FFFFFF"/>
                </a:solidFill>
                <a:latin typeface="黑体" panose="02000500000000000000" charset="-122"/>
                <a:ea typeface="黑体" panose="02000500000000000000" charset="-122"/>
                <a:cs typeface="黑体" panose="02000500000000000000" charset="-122"/>
                <a:sym typeface="+mn-ea"/>
              </a:rPr>
              <a:t>LoongArch</a:t>
            </a:r>
            <a:r>
              <a:rPr lang="zh-CN" altLang="en-US">
                <a:solidFill>
                  <a:sysClr val="window" lastClr="FFFFFF"/>
                </a:solidFill>
                <a:latin typeface="黑体" panose="02000500000000000000" charset="-122"/>
                <a:ea typeface="黑体" panose="02000500000000000000" charset="-122"/>
                <a:cs typeface="黑体" panose="02000500000000000000" charset="-122"/>
                <a:sym typeface="+mn-ea"/>
              </a:rPr>
              <a:t>版本研发；参加社区</a:t>
            </a:r>
            <a:r>
              <a:rPr lang="en-US" altLang="zh-CN">
                <a:solidFill>
                  <a:sysClr val="window" lastClr="FFFFFF"/>
                </a:solidFill>
                <a:latin typeface="黑体" panose="02000500000000000000" charset="-122"/>
                <a:ea typeface="黑体" panose="02000500000000000000" charset="-122"/>
                <a:cs typeface="黑体" panose="02000500000000000000" charset="-122"/>
                <a:sym typeface="+mn-ea"/>
              </a:rPr>
              <a:t>sig-QA</a:t>
            </a:r>
            <a:r>
              <a:rPr lang="zh-CN" altLang="en-US">
                <a:solidFill>
                  <a:sysClr val="window" lastClr="FFFFFF"/>
                </a:solidFill>
                <a:latin typeface="黑体" panose="02000500000000000000" charset="-122"/>
                <a:ea typeface="黑体" panose="02000500000000000000" charset="-122"/>
                <a:cs typeface="黑体" panose="02000500000000000000" charset="-122"/>
                <a:sym typeface="+mn-ea"/>
              </a:rPr>
              <a:t>组</a:t>
            </a:r>
            <a:r>
              <a:rPr lang="en-US" altLang="zh-CN">
                <a:solidFill>
                  <a:sysClr val="window" lastClr="FFFFFF"/>
                </a:solidFill>
                <a:latin typeface="黑体" panose="02000500000000000000" charset="-122"/>
                <a:ea typeface="黑体" panose="02000500000000000000" charset="-122"/>
                <a:cs typeface="黑体" panose="02000500000000000000" charset="-122"/>
                <a:sym typeface="+mn-ea"/>
              </a:rPr>
              <a:t> QA</a:t>
            </a:r>
            <a:r>
              <a:rPr lang="zh-CN" altLang="en-US">
                <a:solidFill>
                  <a:sysClr val="window" lastClr="FFFFFF"/>
                </a:solidFill>
                <a:latin typeface="黑体" panose="02000500000000000000" charset="-122"/>
                <a:ea typeface="黑体" panose="02000500000000000000" charset="-122"/>
                <a:cs typeface="黑体" panose="02000500000000000000" charset="-122"/>
                <a:sym typeface="+mn-ea"/>
              </a:rPr>
              <a:t>活动，完成</a:t>
            </a:r>
            <a:r>
              <a:rPr lang="en-US" altLang="zh-CN">
                <a:solidFill>
                  <a:sysClr val="window" lastClr="FFFFFF"/>
                </a:solidFill>
                <a:latin typeface="黑体" panose="02000500000000000000" charset="-122"/>
                <a:ea typeface="黑体" panose="02000500000000000000" charset="-122"/>
                <a:cs typeface="黑体" panose="02000500000000000000" charset="-122"/>
                <a:sym typeface="+mn-ea"/>
              </a:rPr>
              <a:t>LoongArch</a:t>
            </a:r>
            <a:r>
              <a:rPr lang="zh-CN" altLang="en-US">
                <a:solidFill>
                  <a:sysClr val="window" lastClr="FFFFFF"/>
                </a:solidFill>
                <a:latin typeface="黑体" panose="02000500000000000000" charset="-122"/>
                <a:ea typeface="黑体" panose="02000500000000000000" charset="-122"/>
                <a:cs typeface="黑体" panose="02000500000000000000" charset="-122"/>
                <a:sym typeface="+mn-ea"/>
              </a:rPr>
              <a:t>版本的测试与评审发布。</a:t>
            </a:r>
            <a:br>
              <a:rPr lang="zh-CN" altLang="en-US">
                <a:solidFill>
                  <a:sysClr val="window" lastClr="FFFFFF"/>
                </a:solidFill>
                <a:latin typeface="黑体" panose="02000500000000000000" charset="-122"/>
                <a:ea typeface="黑体" panose="02000500000000000000" charset="-122"/>
                <a:cs typeface="黑体" panose="02000500000000000000" charset="-122"/>
                <a:sym typeface="+mn-ea"/>
              </a:rPr>
            </a:br>
            <a:r>
              <a:rPr lang="zh-CN" altLang="en-US">
                <a:solidFill>
                  <a:sysClr val="window" lastClr="FFFFFF"/>
                </a:solidFill>
                <a:latin typeface="黑体" panose="02000500000000000000" charset="-122"/>
                <a:ea typeface="黑体" panose="02000500000000000000" charset="-122"/>
                <a:cs typeface="黑体" panose="02000500000000000000" charset="-122"/>
                <a:sym typeface="+mn-ea"/>
              </a:rPr>
              <a:t>参加社区基础设施建设等，协助社区解决构建系统接入等问题。</a:t>
            </a:r>
            <a:endParaRPr lang="zh-CN" altLang="en-US">
              <a:solidFill>
                <a:sysClr val="window" lastClr="FFFFFF"/>
              </a:solidFill>
              <a:latin typeface="黑体" panose="02000500000000000000" charset="-122"/>
              <a:ea typeface="黑体" panose="02000500000000000000" charset="-122"/>
              <a:cs typeface="黑体" panose="02000500000000000000" charset="-122"/>
              <a:sym typeface="+mn-ea"/>
            </a:endParaRPr>
          </a:p>
        </p:txBody>
      </p:sp>
      <p:grpSp>
        <p:nvGrpSpPr>
          <p:cNvPr id="11" name="组合 10"/>
          <p:cNvGrpSpPr/>
          <p:nvPr/>
        </p:nvGrpSpPr>
        <p:grpSpPr>
          <a:xfrm>
            <a:off x="1016635" y="1972310"/>
            <a:ext cx="9572625" cy="4491990"/>
            <a:chOff x="1001" y="3256"/>
            <a:chExt cx="15075" cy="7074"/>
          </a:xfrm>
        </p:grpSpPr>
        <p:pic>
          <p:nvPicPr>
            <p:cNvPr id="7" name="图片 6"/>
            <p:cNvPicPr>
              <a:picLocks noChangeAspect="1"/>
            </p:cNvPicPr>
            <p:nvPr/>
          </p:nvPicPr>
          <p:blipFill>
            <a:blip r:embed="rId1"/>
            <a:stretch>
              <a:fillRect/>
            </a:stretch>
          </p:blipFill>
          <p:spPr>
            <a:xfrm>
              <a:off x="4256" y="3948"/>
              <a:ext cx="9390" cy="4898"/>
            </a:xfrm>
            <a:prstGeom prst="rect">
              <a:avLst/>
            </a:prstGeom>
            <a:effectLst>
              <a:softEdge rad="63500"/>
            </a:effectLst>
          </p:spPr>
        </p:pic>
        <p:pic>
          <p:nvPicPr>
            <p:cNvPr id="5" name="图片 4"/>
            <p:cNvPicPr>
              <a:picLocks noChangeAspect="1"/>
            </p:cNvPicPr>
            <p:nvPr/>
          </p:nvPicPr>
          <p:blipFill>
            <a:blip r:embed="rId2"/>
            <a:stretch>
              <a:fillRect/>
            </a:stretch>
          </p:blipFill>
          <p:spPr>
            <a:xfrm>
              <a:off x="1001" y="3256"/>
              <a:ext cx="3987" cy="3153"/>
            </a:xfrm>
            <a:prstGeom prst="rect">
              <a:avLst/>
            </a:prstGeom>
            <a:effectLst>
              <a:softEdge rad="63500"/>
            </a:effectLst>
          </p:spPr>
        </p:pic>
        <p:pic>
          <p:nvPicPr>
            <p:cNvPr id="6" name="图片 5"/>
            <p:cNvPicPr>
              <a:picLocks noChangeAspect="1"/>
            </p:cNvPicPr>
            <p:nvPr/>
          </p:nvPicPr>
          <p:blipFill>
            <a:blip r:embed="rId3"/>
            <a:stretch>
              <a:fillRect/>
            </a:stretch>
          </p:blipFill>
          <p:spPr>
            <a:xfrm>
              <a:off x="8414" y="5724"/>
              <a:ext cx="7662" cy="4606"/>
            </a:xfrm>
            <a:prstGeom prst="rect">
              <a:avLst/>
            </a:prstGeom>
            <a:effectLst>
              <a:softEdge rad="63500"/>
            </a:effectLst>
          </p:spPr>
        </p:pic>
        <p:sp>
          <p:nvSpPr>
            <p:cNvPr id="8" name="文本框 7"/>
            <p:cNvSpPr txBox="1"/>
            <p:nvPr/>
          </p:nvSpPr>
          <p:spPr>
            <a:xfrm>
              <a:off x="1914" y="3682"/>
              <a:ext cx="2146" cy="483"/>
            </a:xfrm>
            <a:prstGeom prst="rect">
              <a:avLst/>
            </a:prstGeom>
            <a:gradFill>
              <a:gsLst>
                <a:gs pos="0">
                  <a:srgbClr val="14CD68"/>
                </a:gs>
                <a:gs pos="100000">
                  <a:srgbClr val="035C7D"/>
                </a:gs>
              </a:gsLst>
              <a:lin ang="10800000" scaled="0"/>
            </a:gradFill>
            <a:effectLst>
              <a:softEdge rad="63500"/>
            </a:effectLst>
          </p:spPr>
          <p:txBody>
            <a:bodyPr wrap="square" rtlCol="0">
              <a:spAutoFit/>
            </a:bodyPr>
            <a:p>
              <a:pPr algn="ctr"/>
              <a:r>
                <a:rPr lang="en-US" altLang="zh-CN" sz="1400" b="1">
                  <a:solidFill>
                    <a:schemeClr val="bg1"/>
                  </a:solidFill>
                  <a:latin typeface="黑体" panose="02000500000000000000" charset="-122"/>
                  <a:ea typeface="黑体" panose="02000500000000000000" charset="-122"/>
                </a:rPr>
                <a:t>sig-LoongArch</a:t>
              </a:r>
              <a:endParaRPr lang="en-US" altLang="zh-CN" sz="1400" b="1">
                <a:solidFill>
                  <a:schemeClr val="bg1"/>
                </a:solidFill>
                <a:latin typeface="黑体" panose="02000500000000000000" charset="-122"/>
                <a:ea typeface="黑体" panose="02000500000000000000" charset="-122"/>
              </a:endParaRPr>
            </a:p>
          </p:txBody>
        </p:sp>
        <p:sp>
          <p:nvSpPr>
            <p:cNvPr id="9" name="文本框 8"/>
            <p:cNvSpPr txBox="1"/>
            <p:nvPr/>
          </p:nvSpPr>
          <p:spPr>
            <a:xfrm>
              <a:off x="7619" y="4827"/>
              <a:ext cx="4354" cy="483"/>
            </a:xfrm>
            <a:prstGeom prst="rect">
              <a:avLst/>
            </a:prstGeom>
            <a:gradFill>
              <a:gsLst>
                <a:gs pos="0">
                  <a:srgbClr val="14CD68"/>
                </a:gs>
                <a:gs pos="100000">
                  <a:srgbClr val="035C7D"/>
                </a:gs>
              </a:gsLst>
              <a:lin ang="10800000" scaled="0"/>
            </a:gradFill>
            <a:effectLst>
              <a:softEdge rad="63500"/>
            </a:effectLst>
          </p:spPr>
          <p:txBody>
            <a:bodyPr wrap="square" rtlCol="0">
              <a:spAutoFit/>
            </a:bodyPr>
            <a:p>
              <a:pPr algn="ctr"/>
              <a:r>
                <a:rPr lang="zh-CN" altLang="en-US" sz="1400" b="1">
                  <a:solidFill>
                    <a:schemeClr val="bg1"/>
                  </a:solidFill>
                  <a:latin typeface="黑体" panose="02000500000000000000" charset="-122"/>
                  <a:ea typeface="黑体" panose="02000500000000000000" charset="-122"/>
                </a:rPr>
                <a:t>社区构建系统</a:t>
              </a:r>
              <a:r>
                <a:rPr lang="en-US" altLang="zh-CN" sz="1400" b="1">
                  <a:solidFill>
                    <a:schemeClr val="bg1"/>
                  </a:solidFill>
                  <a:latin typeface="黑体" panose="02000500000000000000" charset="-122"/>
                  <a:ea typeface="黑体" panose="02000500000000000000" charset="-122"/>
                </a:rPr>
                <a:t>:LoongArch</a:t>
              </a:r>
              <a:r>
                <a:rPr lang="zh-CN" altLang="en-US" sz="1400" b="1">
                  <a:solidFill>
                    <a:schemeClr val="bg1"/>
                  </a:solidFill>
                  <a:latin typeface="黑体" panose="02000500000000000000" charset="-122"/>
                  <a:ea typeface="黑体" panose="02000500000000000000" charset="-122"/>
                </a:rPr>
                <a:t>构建机</a:t>
              </a:r>
              <a:endParaRPr lang="zh-CN" altLang="en-US" sz="1400" b="1">
                <a:solidFill>
                  <a:schemeClr val="bg1"/>
                </a:solidFill>
                <a:latin typeface="黑体" panose="02000500000000000000" charset="-122"/>
                <a:ea typeface="黑体" panose="02000500000000000000" charset="-122"/>
              </a:endParaRPr>
            </a:p>
          </p:txBody>
        </p:sp>
        <p:sp>
          <p:nvSpPr>
            <p:cNvPr id="10" name="文本框 9"/>
            <p:cNvSpPr txBox="1"/>
            <p:nvPr/>
          </p:nvSpPr>
          <p:spPr>
            <a:xfrm>
              <a:off x="10279" y="7247"/>
              <a:ext cx="2941" cy="483"/>
            </a:xfrm>
            <a:prstGeom prst="rect">
              <a:avLst/>
            </a:prstGeom>
            <a:gradFill>
              <a:gsLst>
                <a:gs pos="0">
                  <a:srgbClr val="14CD68"/>
                </a:gs>
                <a:gs pos="100000">
                  <a:srgbClr val="035C7D"/>
                </a:gs>
              </a:gsLst>
              <a:lin ang="10800000" scaled="0"/>
            </a:gradFill>
            <a:effectLst>
              <a:softEdge rad="63500"/>
            </a:effectLst>
          </p:spPr>
          <p:txBody>
            <a:bodyPr wrap="square" rtlCol="0">
              <a:spAutoFit/>
            </a:bodyPr>
            <a:p>
              <a:pPr algn="ctr"/>
              <a:r>
                <a:rPr lang="zh-CN" sz="1400" b="1">
                  <a:solidFill>
                    <a:schemeClr val="bg1"/>
                  </a:solidFill>
                  <a:latin typeface="黑体" panose="02000500000000000000" charset="-122"/>
                  <a:ea typeface="黑体" panose="02000500000000000000" charset="-122"/>
                </a:rPr>
                <a:t>参与社区</a:t>
              </a:r>
              <a:r>
                <a:rPr lang="en-US" altLang="zh-CN" sz="1400" b="1">
                  <a:solidFill>
                    <a:schemeClr val="bg1"/>
                  </a:solidFill>
                  <a:latin typeface="黑体" panose="02000500000000000000" charset="-122"/>
                  <a:ea typeface="黑体" panose="02000500000000000000" charset="-122"/>
                </a:rPr>
                <a:t>sig-QA</a:t>
              </a:r>
              <a:r>
                <a:rPr lang="zh-CN" altLang="en-US" sz="1400" b="1">
                  <a:solidFill>
                    <a:schemeClr val="bg1"/>
                  </a:solidFill>
                  <a:latin typeface="黑体" panose="02000500000000000000" charset="-122"/>
                  <a:ea typeface="黑体" panose="02000500000000000000" charset="-122"/>
                </a:rPr>
                <a:t>评优</a:t>
              </a:r>
              <a:endParaRPr lang="zh-CN" altLang="en-US" sz="1400" b="1">
                <a:solidFill>
                  <a:schemeClr val="bg1"/>
                </a:solidFill>
                <a:latin typeface="黑体" panose="02000500000000000000" charset="-122"/>
                <a:ea typeface="黑体" panose="02000500000000000000" charset="-122"/>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目录</a:t>
            </a:r>
            <a:endParaRPr kumimoji="1" lang="zh-CN" altLang="en-US" dirty="0"/>
          </a:p>
        </p:txBody>
      </p:sp>
      <p:sp>
        <p:nvSpPr>
          <p:cNvPr id="3" name="文本占位符 2"/>
          <p:cNvSpPr>
            <a:spLocks noGrp="1"/>
          </p:cNvSpPr>
          <p:nvPr>
            <p:ph type="body" sz="half" idx="33"/>
          </p:nvPr>
        </p:nvSpPr>
        <p:spPr>
          <a:xfrm>
            <a:off x="1292396" y="2192853"/>
            <a:ext cx="2729376" cy="288000"/>
          </a:xfrm>
        </p:spPr>
        <p:txBody>
          <a:bodyPr/>
          <a:lstStyle/>
          <a:p>
            <a:r>
              <a:rPr kumimoji="1" lang="zh-CN" altLang="en-US" dirty="0">
                <a:sym typeface="阿里巴巴普惠体 2.0 105 Heavy" panose="00020600040101010101" charset="-122"/>
              </a:rPr>
              <a:t>初心使命</a:t>
            </a:r>
            <a:endParaRPr kumimoji="1" lang="zh-CN" altLang="en-US"/>
          </a:p>
        </p:txBody>
      </p:sp>
      <p:sp>
        <p:nvSpPr>
          <p:cNvPr id="4" name="文本占位符 3"/>
          <p:cNvSpPr>
            <a:spLocks noGrp="1"/>
          </p:cNvSpPr>
          <p:nvPr>
            <p:ph type="body" sz="half" idx="34"/>
          </p:nvPr>
        </p:nvSpPr>
        <p:spPr>
          <a:xfrm>
            <a:off x="1292225" y="2505075"/>
            <a:ext cx="2100580" cy="1347470"/>
          </a:xfrm>
        </p:spPr>
        <p:txBody>
          <a:bodyPr/>
          <a:lstStyle/>
          <a:p>
            <a:r>
              <a:rPr kumimoji="1" lang="zh-CN" altLang="en-US"/>
              <a:t>龙芯发展历程</a:t>
            </a:r>
            <a:endParaRPr kumimoji="1" lang="zh-CN" altLang="en-US"/>
          </a:p>
          <a:p>
            <a:r>
              <a:rPr kumimoji="1" lang="zh-CN" altLang="en-US"/>
              <a:t>龙芯</a:t>
            </a:r>
            <a:r>
              <a:rPr kumimoji="1" lang="en-US" altLang="zh-CN">
                <a:sym typeface="+mn-ea"/>
              </a:rPr>
              <a:t>3</a:t>
            </a:r>
            <a:r>
              <a:rPr kumimoji="1" lang="zh-CN" altLang="en-US">
                <a:ea typeface="宋体" panose="02000500000000000000" pitchFamily="2" charset="-122"/>
                <a:sym typeface="+mn-ea"/>
              </a:rPr>
              <a:t>大系列</a:t>
            </a:r>
            <a:r>
              <a:rPr kumimoji="1" lang="en-US" altLang="zh-CN"/>
              <a:t>CPU</a:t>
            </a:r>
            <a:endParaRPr kumimoji="1" lang="zh-CN" altLang="en-US">
              <a:ea typeface="宋体" panose="02000500000000000000" pitchFamily="2" charset="-122"/>
            </a:endParaRPr>
          </a:p>
          <a:p>
            <a:r>
              <a:rPr kumimoji="1" lang="zh-CN" altLang="en-US">
                <a:ea typeface="宋体" panose="02000500000000000000" pitchFamily="2" charset="-122"/>
              </a:rPr>
              <a:t>龙芯桌面服务器处理器</a:t>
            </a:r>
            <a:endParaRPr kumimoji="1" lang="zh-CN" altLang="en-US"/>
          </a:p>
          <a:p>
            <a:r>
              <a:rPr kumimoji="1" lang="zh-CN" altLang="en-US"/>
              <a:t>时代在召唤</a:t>
            </a:r>
            <a:endParaRPr kumimoji="1" lang="zh-CN" altLang="en-US"/>
          </a:p>
        </p:txBody>
      </p:sp>
      <p:sp>
        <p:nvSpPr>
          <p:cNvPr id="5" name="文本占位符 4"/>
          <p:cNvSpPr>
            <a:spLocks noGrp="1"/>
          </p:cNvSpPr>
          <p:nvPr>
            <p:ph type="body" sz="half" idx="21"/>
          </p:nvPr>
        </p:nvSpPr>
        <p:spPr>
          <a:xfrm>
            <a:off x="9349276" y="2195504"/>
            <a:ext cx="2729376" cy="288000"/>
          </a:xfrm>
        </p:spPr>
        <p:txBody>
          <a:bodyPr/>
          <a:lstStyle/>
          <a:p>
            <a:r>
              <a:rPr kumimoji="1" lang="zh-CN" altLang="en-US" dirty="0">
                <a:sym typeface="+mn-ea"/>
              </a:rPr>
              <a:t>未来展望</a:t>
            </a:r>
            <a:endParaRPr kumimoji="1" lang="zh-CN" altLang="en-US"/>
          </a:p>
        </p:txBody>
      </p:sp>
      <p:sp>
        <p:nvSpPr>
          <p:cNvPr id="7" name="文本占位符 6"/>
          <p:cNvSpPr>
            <a:spLocks noGrp="1"/>
          </p:cNvSpPr>
          <p:nvPr>
            <p:ph type="body" sz="half" idx="35"/>
          </p:nvPr>
        </p:nvSpPr>
        <p:spPr>
          <a:xfrm>
            <a:off x="3625495" y="2194322"/>
            <a:ext cx="2729376" cy="288000"/>
          </a:xfrm>
        </p:spPr>
        <p:txBody>
          <a:bodyPr/>
          <a:lstStyle/>
          <a:p>
            <a:r>
              <a:rPr kumimoji="1" lang="zh-CN" altLang="en-US" dirty="0">
                <a:sym typeface="阿里巴巴普惠体 2.0 105 Heavy" panose="00020600040101010101" charset="-122"/>
              </a:rPr>
              <a:t>贡献模式</a:t>
            </a:r>
            <a:endParaRPr kumimoji="1" lang="zh-CN" altLang="en-US"/>
          </a:p>
        </p:txBody>
      </p:sp>
      <p:sp>
        <p:nvSpPr>
          <p:cNvPr id="8" name="文本占位符 7"/>
          <p:cNvSpPr>
            <a:spLocks noGrp="1"/>
          </p:cNvSpPr>
          <p:nvPr>
            <p:ph type="body" sz="half" idx="36"/>
          </p:nvPr>
        </p:nvSpPr>
        <p:spPr>
          <a:xfrm>
            <a:off x="3625215" y="2503805"/>
            <a:ext cx="2729230" cy="1820545"/>
          </a:xfrm>
        </p:spPr>
        <p:txBody>
          <a:bodyPr/>
          <a:lstStyle/>
          <a:p>
            <a:r>
              <a:rPr kumimoji="1" lang="zh-CN" altLang="en-US"/>
              <a:t>多样化架构支持</a:t>
            </a:r>
            <a:endParaRPr kumimoji="1" lang="zh-CN" altLang="en-US"/>
          </a:p>
          <a:p>
            <a:r>
              <a:rPr kumimoji="1" lang="zh-CN" altLang="en-US">
                <a:ea typeface="宋体" panose="02000500000000000000" pitchFamily="2" charset="-122"/>
              </a:rPr>
              <a:t>完整的</a:t>
            </a:r>
            <a:r>
              <a:rPr kumimoji="1" lang="en-US" altLang="zh-CN"/>
              <a:t>LoongArch</a:t>
            </a:r>
            <a:r>
              <a:rPr kumimoji="1" lang="zh-CN" altLang="en-US">
                <a:ea typeface="宋体" panose="02000500000000000000" pitchFamily="2" charset="-122"/>
              </a:rPr>
              <a:t>技术体系</a:t>
            </a:r>
            <a:endParaRPr kumimoji="1" lang="zh-CN" altLang="en-US">
              <a:ea typeface="宋体" panose="02000500000000000000" pitchFamily="2" charset="-122"/>
            </a:endParaRPr>
          </a:p>
          <a:p>
            <a:r>
              <a:rPr kumimoji="1" lang="zh-CN" altLang="en-US">
                <a:ea typeface="宋体" panose="02000500000000000000" pitchFamily="2" charset="-122"/>
              </a:rPr>
              <a:t>三大技术领域优势</a:t>
            </a:r>
            <a:endParaRPr kumimoji="1" lang="zh-CN" altLang="en-US">
              <a:ea typeface="宋体" panose="02000500000000000000" pitchFamily="2" charset="-122"/>
            </a:endParaRPr>
          </a:p>
          <a:p>
            <a:r>
              <a:rPr kumimoji="1" lang="zh-CN" altLang="en-US">
                <a:ea typeface="宋体" panose="02000500000000000000" pitchFamily="2" charset="-122"/>
              </a:rPr>
              <a:t>代码贡献</a:t>
            </a:r>
            <a:endParaRPr kumimoji="1" lang="zh-CN" altLang="en-US">
              <a:ea typeface="宋体" panose="02000500000000000000" pitchFamily="2" charset="-122"/>
            </a:endParaRPr>
          </a:p>
        </p:txBody>
      </p:sp>
      <p:sp>
        <p:nvSpPr>
          <p:cNvPr id="11" name="文本占位符 10"/>
          <p:cNvSpPr>
            <a:spLocks noGrp="1"/>
          </p:cNvSpPr>
          <p:nvPr>
            <p:ph type="body" sz="half" idx="39"/>
          </p:nvPr>
        </p:nvSpPr>
        <p:spPr>
          <a:xfrm>
            <a:off x="6330570" y="2194320"/>
            <a:ext cx="2729376" cy="288000"/>
          </a:xfrm>
        </p:spPr>
        <p:txBody>
          <a:bodyPr/>
          <a:lstStyle/>
          <a:p>
            <a:r>
              <a:rPr kumimoji="1" lang="zh-CN" altLang="en-US" dirty="0">
                <a:sym typeface="阿里巴巴普惠体 2.0 105 Heavy" panose="00020600040101010101" charset="-122"/>
              </a:rPr>
              <a:t>建设成果</a:t>
            </a:r>
            <a:endParaRPr kumimoji="1" lang="zh-CN" altLang="en-US"/>
          </a:p>
        </p:txBody>
      </p:sp>
      <p:sp>
        <p:nvSpPr>
          <p:cNvPr id="12" name="文本占位符 11"/>
          <p:cNvSpPr>
            <a:spLocks noGrp="1"/>
          </p:cNvSpPr>
          <p:nvPr>
            <p:ph type="body" sz="half" idx="40"/>
          </p:nvPr>
        </p:nvSpPr>
        <p:spPr>
          <a:xfrm>
            <a:off x="6330315" y="2483485"/>
            <a:ext cx="2568575" cy="1851025"/>
          </a:xfrm>
        </p:spPr>
        <p:txBody>
          <a:bodyPr/>
          <a:lstStyle/>
          <a:p>
            <a:r>
              <a:rPr kumimoji="1" lang="en-US" altLang="zh-CN"/>
              <a:t>LoongArch</a:t>
            </a:r>
            <a:r>
              <a:rPr kumimoji="1" lang="zh-CN" altLang="en-US">
                <a:ea typeface="宋体" panose="02000500000000000000" pitchFamily="2" charset="-122"/>
              </a:rPr>
              <a:t>版本历程</a:t>
            </a:r>
            <a:endParaRPr lang="zh-CN" altLang="en-US">
              <a:solidFill>
                <a:sysClr val="window" lastClr="FFFFFF"/>
              </a:solidFill>
              <a:latin typeface="黑体" panose="02000500000000000000" charset="-122"/>
              <a:ea typeface="黑体" panose="02000500000000000000" charset="-122"/>
              <a:cs typeface="黑体" panose="02000500000000000000" charset="-122"/>
              <a:sym typeface="+mn-ea"/>
            </a:endParaRPr>
          </a:p>
          <a:p>
            <a:r>
              <a:rPr kumimoji="1" lang="zh-CN" altLang="en-US">
                <a:latin typeface="黑体" panose="02000500000000000000" charset="-122"/>
                <a:ea typeface="黑体" panose="02000500000000000000" charset="-122"/>
                <a:cs typeface="黑体" panose="02000500000000000000" charset="-122"/>
                <a:sym typeface="+mn-ea"/>
              </a:rPr>
              <a:t>社区支持</a:t>
            </a:r>
            <a:endParaRPr kumimoji="1" lang="zh-CN" altLang="en-US">
              <a:latin typeface="黑体" panose="02000500000000000000" charset="-122"/>
              <a:ea typeface="黑体" panose="02000500000000000000" charset="-122"/>
              <a:cs typeface="黑体" panose="02000500000000000000" charset="-122"/>
              <a:sym typeface="+mn-ea"/>
            </a:endParaRPr>
          </a:p>
          <a:p>
            <a:r>
              <a:rPr kumimoji="1" lang="zh-CN" altLang="en-US">
                <a:latin typeface="黑体" panose="02000500000000000000" charset="-122"/>
                <a:ea typeface="黑体" panose="02000500000000000000" charset="-122"/>
                <a:cs typeface="黑体" panose="02000500000000000000" charset="-122"/>
                <a:sym typeface="+mn-ea"/>
              </a:rPr>
              <a:t>社区</a:t>
            </a:r>
            <a:r>
              <a:rPr kumimoji="1" lang="en-US" altLang="zh-CN">
                <a:latin typeface="黑体" panose="02000500000000000000" charset="-122"/>
                <a:ea typeface="黑体" panose="02000500000000000000" charset="-122"/>
                <a:cs typeface="黑体" panose="02000500000000000000" charset="-122"/>
                <a:sym typeface="+mn-ea"/>
              </a:rPr>
              <a:t>LoongArch</a:t>
            </a:r>
            <a:r>
              <a:rPr kumimoji="1" lang="zh-CN" altLang="en-US">
                <a:latin typeface="黑体" panose="02000500000000000000" charset="-122"/>
                <a:ea typeface="黑体" panose="02000500000000000000" charset="-122"/>
                <a:cs typeface="黑体" panose="02000500000000000000" charset="-122"/>
                <a:sym typeface="+mn-ea"/>
              </a:rPr>
              <a:t>软件生态</a:t>
            </a:r>
            <a:endParaRPr kumimoji="1" lang="zh-CN" altLang="en-US">
              <a:latin typeface="黑体" panose="02000500000000000000" charset="-122"/>
              <a:ea typeface="黑体" panose="02000500000000000000" charset="-122"/>
              <a:cs typeface="黑体" panose="02000500000000000000" charset="-122"/>
              <a:sym typeface="+mn-ea"/>
            </a:endParaRPr>
          </a:p>
          <a:p>
            <a:endParaRPr kumimoji="1" lang="zh-CN" altLang="en-US">
              <a:ea typeface="宋体" panose="02000500000000000000" pitchFamily="2" charset="-122"/>
            </a:endParaRPr>
          </a:p>
        </p:txBody>
      </p:sp>
      <p:sp>
        <p:nvSpPr>
          <p:cNvPr id="15" name="六边形 14"/>
          <p:cNvSpPr>
            <a:spLocks noChangeAspect="1"/>
          </p:cNvSpPr>
          <p:nvPr/>
        </p:nvSpPr>
        <p:spPr>
          <a:xfrm rot="5400000">
            <a:off x="763735" y="2133319"/>
            <a:ext cx="439821" cy="379156"/>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zh-CN" sz="1400" b="1" dirty="0">
                <a:solidFill>
                  <a:srgbClr val="002FA7"/>
                </a:solidFill>
                <a:latin typeface="微软雅黑" panose="020B0503020204020204" pitchFamily="34" charset="-122"/>
                <a:ea typeface="微软雅黑" panose="020B0503020204020204" pitchFamily="34" charset="-122"/>
              </a:rPr>
              <a:t>1</a:t>
            </a:r>
            <a:endParaRPr kumimoji="1" lang="zh-CN" altLang="en-US" sz="1400" b="1" dirty="0">
              <a:solidFill>
                <a:srgbClr val="002FA7"/>
              </a:solidFill>
              <a:latin typeface="微软雅黑" panose="020B0503020204020204" pitchFamily="34" charset="-122"/>
              <a:ea typeface="微软雅黑" panose="020B0503020204020204" pitchFamily="34" charset="-122"/>
            </a:endParaRPr>
          </a:p>
        </p:txBody>
      </p:sp>
      <p:sp>
        <p:nvSpPr>
          <p:cNvPr id="16" name="六边形 15"/>
          <p:cNvSpPr>
            <a:spLocks noChangeAspect="1"/>
          </p:cNvSpPr>
          <p:nvPr/>
        </p:nvSpPr>
        <p:spPr>
          <a:xfrm rot="5400000">
            <a:off x="3096834" y="2133321"/>
            <a:ext cx="439821" cy="379156"/>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zh-CN" sz="1400" b="1" dirty="0">
                <a:solidFill>
                  <a:srgbClr val="002FA7"/>
                </a:solidFill>
                <a:latin typeface="微软雅黑" panose="020B0503020204020204" pitchFamily="34" charset="-122"/>
                <a:ea typeface="微软雅黑" panose="020B0503020204020204" pitchFamily="34" charset="-122"/>
              </a:rPr>
              <a:t>2</a:t>
            </a:r>
            <a:endParaRPr kumimoji="1" lang="zh-CN" altLang="en-US" sz="1400" b="1" dirty="0">
              <a:solidFill>
                <a:srgbClr val="002FA7"/>
              </a:solidFill>
              <a:latin typeface="微软雅黑" panose="020B0503020204020204" pitchFamily="34" charset="-122"/>
              <a:ea typeface="微软雅黑" panose="020B0503020204020204" pitchFamily="34" charset="-122"/>
            </a:endParaRPr>
          </a:p>
        </p:txBody>
      </p:sp>
      <p:sp>
        <p:nvSpPr>
          <p:cNvPr id="17" name="六边形 16"/>
          <p:cNvSpPr>
            <a:spLocks noChangeAspect="1"/>
          </p:cNvSpPr>
          <p:nvPr/>
        </p:nvSpPr>
        <p:spPr>
          <a:xfrm rot="5400000">
            <a:off x="8800295" y="2133007"/>
            <a:ext cx="439821" cy="379156"/>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zh-CN" sz="1400" b="1" dirty="0">
                <a:solidFill>
                  <a:srgbClr val="002FA7"/>
                </a:solidFill>
                <a:latin typeface="微软雅黑" panose="020B0503020204020204" pitchFamily="34" charset="-122"/>
                <a:ea typeface="微软雅黑" panose="020B0503020204020204" pitchFamily="34" charset="-122"/>
              </a:rPr>
              <a:t>4</a:t>
            </a:r>
            <a:endParaRPr kumimoji="1" lang="zh-CN" altLang="en-US" sz="1400" b="1" dirty="0">
              <a:solidFill>
                <a:srgbClr val="002FA7"/>
              </a:solidFill>
              <a:latin typeface="微软雅黑" panose="020B0503020204020204" pitchFamily="34" charset="-122"/>
              <a:ea typeface="微软雅黑" panose="020B0503020204020204" pitchFamily="34" charset="-122"/>
            </a:endParaRPr>
          </a:p>
        </p:txBody>
      </p:sp>
      <p:sp>
        <p:nvSpPr>
          <p:cNvPr id="19" name="六边形 18"/>
          <p:cNvSpPr>
            <a:spLocks noChangeAspect="1"/>
          </p:cNvSpPr>
          <p:nvPr/>
        </p:nvSpPr>
        <p:spPr>
          <a:xfrm rot="5400000">
            <a:off x="5807940" y="2133320"/>
            <a:ext cx="439821" cy="379156"/>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en-US" altLang="zh-CN" sz="1400" b="1" dirty="0">
                <a:solidFill>
                  <a:srgbClr val="002FA7"/>
                </a:solidFill>
                <a:latin typeface="微软雅黑" panose="020B0503020204020204" pitchFamily="34" charset="-122"/>
                <a:ea typeface="微软雅黑" panose="020B0503020204020204" pitchFamily="34" charset="-122"/>
              </a:rPr>
              <a:t>3</a:t>
            </a:r>
            <a:endParaRPr kumimoji="1" lang="zh-CN" altLang="en-US" sz="1400" b="1" dirty="0">
              <a:solidFill>
                <a:srgbClr val="002FA7"/>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kumimoji="1" lang="en-US" altLang="zh-CN"/>
              <a:t>4. </a:t>
            </a:r>
            <a:r>
              <a:rPr kumimoji="1" lang="zh-CN" altLang="en-US"/>
              <a:t>展望未来</a:t>
            </a:r>
            <a:endParaRPr kumimoji="1" lang="zh-CN" altLang="en-US"/>
          </a:p>
        </p:txBody>
      </p:sp>
      <p:sp>
        <p:nvSpPr>
          <p:cNvPr id="3" name="灯片编号占位符 2"/>
          <p:cNvSpPr>
            <a:spLocks noGrp="1"/>
          </p:cNvSpPr>
          <p:nvPr>
            <p:ph type="sldNum" sz="quarter" idx="33"/>
          </p:nvPr>
        </p:nvSpPr>
        <p:spPr/>
        <p:txBody>
          <a:bodyPr/>
          <a:lstStyle/>
          <a:p>
            <a:fld id="{665EB1C3-3A1F-5444-83DA-CFB0D9AA77F2}" type="slidenum">
              <a:rPr kumimoji="1" lang="zh-CN" altLang="en-US" smtClean="0"/>
            </a:fld>
            <a:endParaRPr kumimoji="1"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33"/>
          </p:nvPr>
        </p:nvSpPr>
        <p:spPr/>
        <p:txBody>
          <a:bodyPr/>
          <a:lstStyle/>
          <a:p>
            <a:fld id="{665EB1C3-3A1F-5444-83DA-CFB0D9AA77F2}" type="slidenum">
              <a:rPr kumimoji="1" lang="zh-CN" altLang="en-US" smtClean="0"/>
            </a:fld>
            <a:endParaRPr kumimoji="1" lang="zh-CN" altLang="en-US" dirty="0"/>
          </a:p>
        </p:txBody>
      </p:sp>
      <p:sp>
        <p:nvSpPr>
          <p:cNvPr id="3" name="标题 2"/>
          <p:cNvSpPr>
            <a:spLocks noGrp="1"/>
          </p:cNvSpPr>
          <p:nvPr>
            <p:ph type="title"/>
          </p:nvPr>
        </p:nvSpPr>
        <p:spPr>
          <a:xfrm>
            <a:off x="461010" y="344805"/>
            <a:ext cx="11443335" cy="647700"/>
          </a:xfrm>
        </p:spPr>
        <p:txBody>
          <a:bodyPr/>
          <a:lstStyle/>
          <a:p>
            <a:r>
              <a:rPr kumimoji="1" lang="zh-CN" altLang="en-US">
                <a:latin typeface="黑体" panose="02000500000000000000" charset="-122"/>
                <a:ea typeface="黑体" panose="02000500000000000000" charset="-122"/>
                <a:sym typeface="+mn-ea"/>
              </a:rPr>
              <a:t>展望未来</a:t>
            </a:r>
            <a:endParaRPr kumimoji="1" lang="zh-CN" altLang="en-US">
              <a:latin typeface="黑体" panose="02000500000000000000" charset="-122"/>
              <a:ea typeface="黑体" panose="02000500000000000000" charset="-122"/>
              <a:sym typeface="+mn-ea"/>
            </a:endParaRPr>
          </a:p>
        </p:txBody>
      </p:sp>
      <p:sp>
        <p:nvSpPr>
          <p:cNvPr id="12" name="文本框 11"/>
          <p:cNvSpPr txBox="1"/>
          <p:nvPr/>
        </p:nvSpPr>
        <p:spPr>
          <a:xfrm>
            <a:off x="-9525" y="3812540"/>
            <a:ext cx="11927205" cy="922020"/>
          </a:xfrm>
          <a:prstGeom prst="rect">
            <a:avLst/>
          </a:prstGeom>
          <a:noFill/>
          <a:effectLst>
            <a:softEdge rad="12700"/>
          </a:effectLst>
        </p:spPr>
        <p:txBody>
          <a:bodyPr wrap="square" rtlCol="0" anchor="t">
            <a:spAutoFit/>
          </a:bodyPr>
          <a:p>
            <a:pPr algn="ctr"/>
            <a:r>
              <a:rPr lang="zh-CN" altLang="en-US">
                <a:solidFill>
                  <a:schemeClr val="bg1"/>
                </a:solidFill>
                <a:latin typeface="黑体" panose="02000500000000000000" charset="-122"/>
                <a:ea typeface="黑体" panose="02000500000000000000" charset="-122"/>
                <a:sym typeface="+mn-ea"/>
              </a:rPr>
              <a:t>现在是发展中国的计算机事业和关键核心技术的黄金时期</a:t>
            </a:r>
            <a:endParaRPr lang="zh-CN" altLang="en-US">
              <a:solidFill>
                <a:schemeClr val="bg1"/>
              </a:solidFill>
              <a:latin typeface="黑体" panose="02000500000000000000" charset="-122"/>
              <a:ea typeface="黑体" panose="02000500000000000000" charset="-122"/>
            </a:endParaRPr>
          </a:p>
          <a:p>
            <a:pPr algn="ctr"/>
            <a:r>
              <a:rPr lang="zh-CN" altLang="en-US">
                <a:solidFill>
                  <a:schemeClr val="bg1"/>
                </a:solidFill>
                <a:latin typeface="黑体" panose="02000500000000000000" charset="-122"/>
                <a:ea typeface="黑体" panose="02000500000000000000" charset="-122"/>
                <a:sym typeface="+mn-ea"/>
              </a:rPr>
              <a:t>我们将不忘初心、继续前进，持续投入开源社区建设</a:t>
            </a:r>
            <a:endParaRPr lang="zh-CN" altLang="en-US">
              <a:solidFill>
                <a:schemeClr val="bg1"/>
              </a:solidFill>
              <a:latin typeface="黑体" panose="02000500000000000000" charset="-122"/>
              <a:ea typeface="黑体" panose="02000500000000000000" charset="-122"/>
            </a:endParaRPr>
          </a:p>
          <a:p>
            <a:pPr algn="ctr"/>
            <a:r>
              <a:rPr lang="zh-CN" altLang="en-US">
                <a:solidFill>
                  <a:schemeClr val="bg1"/>
                </a:solidFill>
                <a:latin typeface="黑体" panose="02000500000000000000" charset="-122"/>
                <a:ea typeface="黑体" panose="02000500000000000000" charset="-122"/>
                <a:sym typeface="+mn-ea"/>
              </a:rPr>
              <a:t>为把欧拉社区建设成有国际影响力的操作系统社区，持续支持多样化的指令集和算力架构贡献我们的力量</a:t>
            </a:r>
            <a:endParaRPr lang="zh-CN" altLang="en-US">
              <a:solidFill>
                <a:schemeClr val="bg1"/>
              </a:solidFill>
              <a:latin typeface="黑体" panose="02000500000000000000" charset="-122"/>
              <a:ea typeface="黑体" panose="02000500000000000000" charset="-122"/>
              <a:sym typeface="+mn-ea"/>
            </a:endParaRPr>
          </a:p>
        </p:txBody>
      </p:sp>
      <p:pic>
        <p:nvPicPr>
          <p:cNvPr id="13" name="图片 12"/>
          <p:cNvPicPr>
            <a:picLocks noChangeAspect="1"/>
          </p:cNvPicPr>
          <p:nvPr/>
        </p:nvPicPr>
        <p:blipFill>
          <a:blip r:embed="rId1"/>
          <a:stretch>
            <a:fillRect/>
          </a:stretch>
        </p:blipFill>
        <p:spPr>
          <a:xfrm>
            <a:off x="2200275" y="1803400"/>
            <a:ext cx="2962910" cy="1748155"/>
          </a:xfrm>
          <a:prstGeom prst="roundRect">
            <a:avLst/>
          </a:prstGeom>
          <a:effectLst>
            <a:softEdge rad="127000"/>
          </a:effectLst>
        </p:spPr>
      </p:pic>
      <p:pic>
        <p:nvPicPr>
          <p:cNvPr id="14" name="图片 13"/>
          <p:cNvPicPr>
            <a:picLocks noChangeAspect="1"/>
          </p:cNvPicPr>
          <p:nvPr/>
        </p:nvPicPr>
        <p:blipFill>
          <a:blip r:embed="rId2"/>
          <a:stretch>
            <a:fillRect/>
          </a:stretch>
        </p:blipFill>
        <p:spPr>
          <a:xfrm>
            <a:off x="5543550" y="1803400"/>
            <a:ext cx="3743960" cy="1736090"/>
          </a:xfrm>
          <a:prstGeom prst="roundRect">
            <a:avLst/>
          </a:prstGeom>
          <a:effectLst>
            <a:softEdge rad="127000"/>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en-US" altLang="zh-CN" dirty="0"/>
              <a:t>THANKS</a:t>
            </a:r>
            <a:endParaRPr kumimoji="1"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kumimoji="1" lang="en-US" altLang="zh-CN">
                <a:sym typeface="+mn-ea"/>
              </a:rPr>
              <a:t>1. </a:t>
            </a:r>
            <a:r>
              <a:rPr kumimoji="1" lang="zh-CN" altLang="en-US">
                <a:sym typeface="+mn-ea"/>
              </a:rPr>
              <a:t>初心使命</a:t>
            </a:r>
            <a:endParaRPr kumimoji="1" lang="zh-CN" altLang="en-US"/>
          </a:p>
        </p:txBody>
      </p:sp>
      <p:sp>
        <p:nvSpPr>
          <p:cNvPr id="3" name="灯片编号占位符 2"/>
          <p:cNvSpPr>
            <a:spLocks noGrp="1"/>
          </p:cNvSpPr>
          <p:nvPr>
            <p:ph type="sldNum" sz="quarter" idx="33"/>
          </p:nvPr>
        </p:nvSpPr>
        <p:spPr/>
        <p:txBody>
          <a:bodyPr/>
          <a:lstStyle/>
          <a:p>
            <a:fld id="{665EB1C3-3A1F-5444-83DA-CFB0D9AA77F2}" type="slidenum">
              <a:rPr kumimoji="1" lang="zh-CN" altLang="en-US" smtClean="0"/>
            </a:fld>
            <a:endParaRPr kumimoji="1" lang="zh-CN" altLang="en-US" dirty="0"/>
          </a:p>
        </p:txBody>
      </p:sp>
      <p:sp>
        <p:nvSpPr>
          <p:cNvPr id="4" name="文本框 3"/>
          <p:cNvSpPr txBox="1"/>
          <p:nvPr/>
        </p:nvSpPr>
        <p:spPr>
          <a:xfrm>
            <a:off x="558800" y="3901440"/>
            <a:ext cx="8301990" cy="275590"/>
          </a:xfrm>
          <a:prstGeom prst="rect">
            <a:avLst/>
          </a:prstGeom>
          <a:noFill/>
        </p:spPr>
        <p:txBody>
          <a:bodyPr wrap="square" rtlCol="0" anchor="t">
            <a:spAutoFit/>
          </a:bodyPr>
          <a:p>
            <a:r>
              <a:rPr kumimoji="1" lang="zh-CN" altLang="en-US" sz="1200">
                <a:solidFill>
                  <a:schemeClr val="bg1"/>
                </a:solidFill>
                <a:latin typeface="Arial" panose="02080604020202020204" pitchFamily="34" charset="0"/>
                <a:ea typeface="微软雅黑" panose="020B0503020204020204" pitchFamily="34" charset="-122"/>
                <a:cs typeface="+mj-cs"/>
              </a:rPr>
              <a:t>发展中国的计算机事业，支撑产业发展，推进世界IT产业的技术创新</a:t>
            </a:r>
            <a:endParaRPr kumimoji="1" lang="zh-CN" altLang="en-US" sz="1200">
              <a:solidFill>
                <a:schemeClr val="bg1"/>
              </a:solidFill>
              <a:latin typeface="Arial" panose="02080604020202020204" pitchFamily="34" charset="0"/>
              <a:ea typeface="微软雅黑" panose="020B0503020204020204" pitchFamily="34" charset="-122"/>
              <a:cs typeface="+mj-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33"/>
          </p:nvPr>
        </p:nvSpPr>
        <p:spPr/>
        <p:txBody>
          <a:bodyPr/>
          <a:lstStyle/>
          <a:p>
            <a:fld id="{665EB1C3-3A1F-5444-83DA-CFB0D9AA77F2}" type="slidenum">
              <a:rPr kumimoji="1" lang="zh-CN" altLang="en-US" smtClean="0"/>
            </a:fld>
            <a:endParaRPr kumimoji="1" lang="zh-CN" altLang="en-US" dirty="0"/>
          </a:p>
        </p:txBody>
      </p:sp>
      <p:sp>
        <p:nvSpPr>
          <p:cNvPr id="3" name="标题 2"/>
          <p:cNvSpPr>
            <a:spLocks noGrp="1"/>
          </p:cNvSpPr>
          <p:nvPr>
            <p:ph type="title"/>
          </p:nvPr>
        </p:nvSpPr>
        <p:spPr/>
        <p:txBody>
          <a:bodyPr/>
          <a:lstStyle/>
          <a:p>
            <a:r>
              <a:rPr kumimoji="1" lang="zh-CN" altLang="en-US">
                <a:latin typeface="黑体" panose="02000500000000000000" charset="-122"/>
                <a:ea typeface="黑体" panose="02000500000000000000" charset="-122"/>
                <a:sym typeface="+mn-ea"/>
              </a:rPr>
              <a:t>龙芯的发展历程</a:t>
            </a:r>
            <a:endParaRPr kumimoji="1" lang="zh-CN" altLang="en-US">
              <a:latin typeface="黑体" panose="02000500000000000000" charset="-122"/>
              <a:ea typeface="黑体" panose="02000500000000000000" charset="-122"/>
              <a:sym typeface="+mn-ea"/>
            </a:endParaRPr>
          </a:p>
        </p:txBody>
      </p:sp>
      <p:sp>
        <p:nvSpPr>
          <p:cNvPr id="4" name="文本占位符 3"/>
          <p:cNvSpPr>
            <a:spLocks noGrp="1"/>
          </p:cNvSpPr>
          <p:nvPr>
            <p:ph type="body" sz="half" idx="2"/>
          </p:nvPr>
        </p:nvSpPr>
        <p:spPr/>
        <p:txBody>
          <a:bodyPr/>
          <a:lstStyle/>
          <a:p>
            <a:r>
              <a:rPr lang="zh-CN" altLang="en-US">
                <a:solidFill>
                  <a:sysClr val="window" lastClr="FFFFFF"/>
                </a:solidFill>
                <a:latin typeface="黑体" panose="02000500000000000000" charset="-122"/>
                <a:ea typeface="黑体" panose="02000500000000000000" charset="-122"/>
                <a:cs typeface="阿里巴巴普惠体 2.0 55 Regular" panose="00020600040101010101" charset="-122"/>
                <a:sym typeface="+mn-ea"/>
              </a:rPr>
              <a:t>面向国家信息化建设需求，面向国际信息技术前沿，构建自主开放的软硬件生态和信息产业体系</a:t>
            </a:r>
            <a:endParaRPr kumimoji="1" lang="zh-CN" altLang="en-US">
              <a:solidFill>
                <a:sysClr val="window" lastClr="FFFFFF"/>
              </a:solidFill>
              <a:latin typeface="黑体" panose="02000500000000000000" charset="-122"/>
              <a:ea typeface="黑体" panose="02000500000000000000" charset="-122"/>
              <a:cs typeface="阿里巴巴普惠体 2.0 55 Regular" panose="00020600040101010101" charset="-122"/>
              <a:sym typeface="+mn-ea"/>
            </a:endParaRPr>
          </a:p>
        </p:txBody>
      </p:sp>
      <p:grpSp>
        <p:nvGrpSpPr>
          <p:cNvPr id="76" name="组合 75"/>
          <p:cNvGrpSpPr/>
          <p:nvPr/>
        </p:nvGrpSpPr>
        <p:grpSpPr>
          <a:xfrm>
            <a:off x="396875" y="2209800"/>
            <a:ext cx="11385423" cy="2386438"/>
            <a:chOff x="19763" y="6407"/>
            <a:chExt cx="39844" cy="8283"/>
          </a:xfrm>
        </p:grpSpPr>
        <p:sp>
          <p:nvSpPr>
            <p:cNvPr id="50" name="Rectangle"/>
            <p:cNvSpPr/>
            <p:nvPr>
              <p:custDataLst>
                <p:tags r:id="rId1"/>
              </p:custDataLst>
            </p:nvPr>
          </p:nvSpPr>
          <p:spPr>
            <a:xfrm>
              <a:off x="19763" y="10404"/>
              <a:ext cx="39844" cy="175"/>
            </a:xfrm>
            <a:prstGeom prst="rect">
              <a:avLst/>
            </a:prstGeom>
            <a:solidFill>
              <a:schemeClr val="bg1"/>
            </a:solidFill>
            <a:ln w="12700">
              <a:miter lim="400000"/>
            </a:ln>
          </p:spPr>
          <p:txBody>
            <a:bodyPr lIns="50800" tIns="50800" rIns="50800" bIns="50800" anchor="ctr"/>
            <a:p>
              <a:pPr>
                <a:defRPr sz="3000">
                  <a:solidFill>
                    <a:srgbClr val="FFFFFF"/>
                  </a:solidFill>
                  <a:latin typeface="方正兰亭粗黑_GBK" panose="02000000000000000000" charset="-122"/>
                  <a:ea typeface="方正兰亭粗黑_GBK" panose="02000000000000000000" charset="-122"/>
                  <a:cs typeface="方正兰亭粗黑_GBK" panose="02000000000000000000" charset="-122"/>
                  <a:sym typeface="方正兰亭粗黑_GBK" panose="02000000000000000000" charset="-122"/>
                </a:defRPr>
              </a:pPr>
              <a:endParaRPr sz="800">
                <a:solidFill>
                  <a:schemeClr val="bg1"/>
                </a:solidFill>
                <a:latin typeface="黑体" panose="02000500000000000000" charset="-122"/>
                <a:ea typeface="黑体" panose="02000500000000000000" charset="-122"/>
              </a:endParaRPr>
            </a:p>
          </p:txBody>
        </p:sp>
        <p:grpSp>
          <p:nvGrpSpPr>
            <p:cNvPr id="51" name="组合 50"/>
            <p:cNvGrpSpPr/>
            <p:nvPr/>
          </p:nvGrpSpPr>
          <p:grpSpPr>
            <a:xfrm rot="0">
              <a:off x="32396" y="9586"/>
              <a:ext cx="1798" cy="1798"/>
              <a:chOff x="11910" y="11137"/>
              <a:chExt cx="1798" cy="1798"/>
            </a:xfrm>
            <a:solidFill>
              <a:srgbClr val="6FBD22"/>
            </a:solidFill>
          </p:grpSpPr>
          <p:sp>
            <p:nvSpPr>
              <p:cNvPr id="52" name="Circle"/>
              <p:cNvSpPr/>
              <p:nvPr>
                <p:custDataLst>
                  <p:tags r:id="rId2"/>
                </p:custDataLst>
              </p:nvPr>
            </p:nvSpPr>
            <p:spPr>
              <a:xfrm>
                <a:off x="11910" y="11137"/>
                <a:ext cx="1798" cy="1798"/>
              </a:xfrm>
              <a:prstGeom prst="ellipse">
                <a:avLst/>
              </a:prstGeom>
              <a:gradFill>
                <a:gsLst>
                  <a:gs pos="0">
                    <a:srgbClr val="14CD68"/>
                  </a:gs>
                  <a:gs pos="100000">
                    <a:srgbClr val="035C7D"/>
                  </a:gs>
                </a:gsLst>
                <a:lin ang="10800000" scaled="0"/>
              </a:gradFill>
              <a:ln w="12700">
                <a:miter lim="400000"/>
              </a:ln>
            </p:spPr>
            <p:txBody>
              <a:bodyPr lIns="50800" tIns="50800" rIns="50800" bIns="50800" anchor="ctr"/>
              <a:p>
                <a:pPr defTabSz="821690">
                  <a:defRPr sz="1400">
                    <a:solidFill>
                      <a:srgbClr val="FFFFFF"/>
                    </a:solidFill>
                    <a:latin typeface="方正兰亭粗黑_GBK" panose="02000000000000000000" charset="-122"/>
                    <a:ea typeface="方正兰亭粗黑_GBK" panose="02000000000000000000" charset="-122"/>
                    <a:cs typeface="方正兰亭粗黑_GBK" panose="02000000000000000000" charset="-122"/>
                    <a:sym typeface="方正兰亭粗黑_GBK" panose="02000000000000000000" charset="-122"/>
                  </a:defRPr>
                </a:pPr>
                <a:endParaRPr sz="800">
                  <a:solidFill>
                    <a:schemeClr val="bg1"/>
                  </a:solidFill>
                  <a:latin typeface="黑体" panose="02000500000000000000" charset="-122"/>
                  <a:ea typeface="黑体" panose="02000500000000000000" charset="-122"/>
                </a:endParaRPr>
              </a:p>
            </p:txBody>
          </p:sp>
          <p:pic>
            <p:nvPicPr>
              <p:cNvPr id="53" name="图形 56" descr="图形 56"/>
              <p:cNvPicPr>
                <a:picLocks noChangeAspect="1"/>
              </p:cNvPicPr>
              <p:nvPr>
                <p:custDataLst>
                  <p:tags r:id="rId3"/>
                </p:custDataLst>
              </p:nvPr>
            </p:nvPicPr>
            <p:blipFill>
              <a:blip r:embed="rId4"/>
              <a:stretch>
                <a:fillRect/>
              </a:stretch>
            </p:blipFill>
            <p:spPr>
              <a:xfrm>
                <a:off x="12238" y="11466"/>
                <a:ext cx="1141" cy="1141"/>
              </a:xfrm>
              <a:prstGeom prst="rect">
                <a:avLst/>
              </a:prstGeom>
              <a:noFill/>
              <a:ln w="12700">
                <a:miter lim="400000"/>
                <a:headEnd/>
                <a:tailEnd/>
              </a:ln>
            </p:spPr>
          </p:pic>
        </p:grpSp>
        <p:grpSp>
          <p:nvGrpSpPr>
            <p:cNvPr id="54" name="组合 53"/>
            <p:cNvGrpSpPr/>
            <p:nvPr/>
          </p:nvGrpSpPr>
          <p:grpSpPr>
            <a:xfrm rot="0">
              <a:off x="51569" y="9586"/>
              <a:ext cx="1798" cy="1798"/>
              <a:chOff x="31084" y="11137"/>
              <a:chExt cx="1798" cy="1798"/>
            </a:xfrm>
            <a:solidFill>
              <a:srgbClr val="6FBD22"/>
            </a:solidFill>
          </p:grpSpPr>
          <p:sp>
            <p:nvSpPr>
              <p:cNvPr id="55" name="Circle"/>
              <p:cNvSpPr/>
              <p:nvPr>
                <p:custDataLst>
                  <p:tags r:id="rId5"/>
                </p:custDataLst>
              </p:nvPr>
            </p:nvSpPr>
            <p:spPr>
              <a:xfrm>
                <a:off x="31084" y="11137"/>
                <a:ext cx="1798" cy="1798"/>
              </a:xfrm>
              <a:prstGeom prst="ellipse">
                <a:avLst/>
              </a:prstGeom>
              <a:gradFill>
                <a:gsLst>
                  <a:gs pos="0">
                    <a:srgbClr val="14CD68"/>
                  </a:gs>
                  <a:gs pos="100000">
                    <a:srgbClr val="035C7D"/>
                  </a:gs>
                </a:gsLst>
                <a:lin ang="10800000" scaled="0"/>
              </a:gradFill>
              <a:ln w="12700">
                <a:miter lim="400000"/>
              </a:ln>
            </p:spPr>
            <p:txBody>
              <a:bodyPr lIns="50800" tIns="50800" rIns="50800" bIns="50800" anchor="ctr"/>
              <a:p>
                <a:pPr defTabSz="821690">
                  <a:defRPr sz="1400">
                    <a:solidFill>
                      <a:srgbClr val="FFFFFF"/>
                    </a:solidFill>
                    <a:latin typeface="方正兰亭粗黑_GBK" panose="02000000000000000000" charset="-122"/>
                    <a:ea typeface="方正兰亭粗黑_GBK" panose="02000000000000000000" charset="-122"/>
                    <a:cs typeface="方正兰亭粗黑_GBK" panose="02000000000000000000" charset="-122"/>
                    <a:sym typeface="方正兰亭粗黑_GBK" panose="02000000000000000000" charset="-122"/>
                  </a:defRPr>
                </a:pPr>
                <a:endParaRPr sz="800">
                  <a:solidFill>
                    <a:schemeClr val="bg1"/>
                  </a:solidFill>
                  <a:latin typeface="黑体" panose="02000500000000000000" charset="-122"/>
                  <a:ea typeface="黑体" panose="02000500000000000000" charset="-122"/>
                </a:endParaRPr>
              </a:p>
            </p:txBody>
          </p:sp>
          <p:pic>
            <p:nvPicPr>
              <p:cNvPr id="56" name="图形 57" descr="图形 57"/>
              <p:cNvPicPr>
                <a:picLocks noChangeAspect="1"/>
              </p:cNvPicPr>
              <p:nvPr>
                <p:custDataLst>
                  <p:tags r:id="rId6"/>
                </p:custDataLst>
              </p:nvPr>
            </p:nvPicPr>
            <p:blipFill>
              <a:blip r:embed="rId7"/>
              <a:stretch>
                <a:fillRect/>
              </a:stretch>
            </p:blipFill>
            <p:spPr>
              <a:xfrm>
                <a:off x="31471" y="11524"/>
                <a:ext cx="1024" cy="1024"/>
              </a:xfrm>
              <a:prstGeom prst="rect">
                <a:avLst/>
              </a:prstGeom>
              <a:noFill/>
              <a:ln w="12700">
                <a:miter lim="400000"/>
                <a:headEnd/>
                <a:tailEnd/>
              </a:ln>
            </p:spPr>
          </p:pic>
        </p:grpSp>
        <p:grpSp>
          <p:nvGrpSpPr>
            <p:cNvPr id="57" name="组合 56"/>
            <p:cNvGrpSpPr/>
            <p:nvPr/>
          </p:nvGrpSpPr>
          <p:grpSpPr>
            <a:xfrm rot="0">
              <a:off x="38786" y="9586"/>
              <a:ext cx="1798" cy="1798"/>
              <a:chOff x="18301" y="11137"/>
              <a:chExt cx="1798" cy="1798"/>
            </a:xfrm>
            <a:solidFill>
              <a:srgbClr val="6FBD22"/>
            </a:solidFill>
          </p:grpSpPr>
          <p:sp>
            <p:nvSpPr>
              <p:cNvPr id="58" name="Circle"/>
              <p:cNvSpPr/>
              <p:nvPr>
                <p:custDataLst>
                  <p:tags r:id="rId8"/>
                </p:custDataLst>
              </p:nvPr>
            </p:nvSpPr>
            <p:spPr>
              <a:xfrm>
                <a:off x="18301" y="11137"/>
                <a:ext cx="1798" cy="1798"/>
              </a:xfrm>
              <a:prstGeom prst="ellipse">
                <a:avLst/>
              </a:prstGeom>
              <a:gradFill>
                <a:gsLst>
                  <a:gs pos="0">
                    <a:srgbClr val="14CD68"/>
                  </a:gs>
                  <a:gs pos="100000">
                    <a:srgbClr val="035C7D"/>
                  </a:gs>
                </a:gsLst>
                <a:lin ang="10800000" scaled="0"/>
              </a:gradFill>
              <a:ln w="12700">
                <a:miter lim="400000"/>
              </a:ln>
            </p:spPr>
            <p:txBody>
              <a:bodyPr lIns="50800" tIns="50800" rIns="50800" bIns="50800" anchor="ctr"/>
              <a:p>
                <a:pPr defTabSz="821690">
                  <a:defRPr sz="1400">
                    <a:solidFill>
                      <a:srgbClr val="FFFFFF"/>
                    </a:solidFill>
                    <a:latin typeface="方正兰亭粗黑_GBK" panose="02000000000000000000" charset="-122"/>
                    <a:ea typeface="方正兰亭粗黑_GBK" panose="02000000000000000000" charset="-122"/>
                    <a:cs typeface="方正兰亭粗黑_GBK" panose="02000000000000000000" charset="-122"/>
                    <a:sym typeface="方正兰亭粗黑_GBK" panose="02000000000000000000" charset="-122"/>
                  </a:defRPr>
                </a:pPr>
                <a:endParaRPr sz="800">
                  <a:solidFill>
                    <a:schemeClr val="bg1"/>
                  </a:solidFill>
                  <a:latin typeface="黑体" panose="02000500000000000000" charset="-122"/>
                  <a:ea typeface="黑体" panose="02000500000000000000" charset="-122"/>
                </a:endParaRPr>
              </a:p>
            </p:txBody>
          </p:sp>
          <p:pic>
            <p:nvPicPr>
              <p:cNvPr id="59" name="图形 58" descr="图形 58"/>
              <p:cNvPicPr>
                <a:picLocks noChangeAspect="1"/>
              </p:cNvPicPr>
              <p:nvPr>
                <p:custDataLst>
                  <p:tags r:id="rId9"/>
                </p:custDataLst>
              </p:nvPr>
            </p:nvPicPr>
            <p:blipFill>
              <a:blip r:embed="rId10"/>
              <a:stretch>
                <a:fillRect/>
              </a:stretch>
            </p:blipFill>
            <p:spPr>
              <a:xfrm>
                <a:off x="18672" y="11508"/>
                <a:ext cx="1056" cy="1056"/>
              </a:xfrm>
              <a:prstGeom prst="rect">
                <a:avLst/>
              </a:prstGeom>
              <a:noFill/>
              <a:ln w="12700">
                <a:miter lim="400000"/>
                <a:headEnd/>
                <a:tailEnd/>
              </a:ln>
            </p:spPr>
          </p:pic>
        </p:grpSp>
        <p:grpSp>
          <p:nvGrpSpPr>
            <p:cNvPr id="60" name="组合 59"/>
            <p:cNvGrpSpPr/>
            <p:nvPr/>
          </p:nvGrpSpPr>
          <p:grpSpPr>
            <a:xfrm rot="0">
              <a:off x="45178" y="9586"/>
              <a:ext cx="1798" cy="1798"/>
              <a:chOff x="24693" y="11137"/>
              <a:chExt cx="1798" cy="1798"/>
            </a:xfrm>
            <a:solidFill>
              <a:srgbClr val="6FBD22"/>
            </a:solidFill>
          </p:grpSpPr>
          <p:sp>
            <p:nvSpPr>
              <p:cNvPr id="61" name="Circle"/>
              <p:cNvSpPr/>
              <p:nvPr>
                <p:custDataLst>
                  <p:tags r:id="rId11"/>
                </p:custDataLst>
              </p:nvPr>
            </p:nvSpPr>
            <p:spPr>
              <a:xfrm>
                <a:off x="24693" y="11137"/>
                <a:ext cx="1798" cy="1798"/>
              </a:xfrm>
              <a:prstGeom prst="ellipse">
                <a:avLst/>
              </a:prstGeom>
              <a:gradFill>
                <a:gsLst>
                  <a:gs pos="0">
                    <a:srgbClr val="14CD68"/>
                  </a:gs>
                  <a:gs pos="100000">
                    <a:srgbClr val="035C7D"/>
                  </a:gs>
                </a:gsLst>
                <a:lin ang="10800000" scaled="0"/>
              </a:gradFill>
              <a:ln w="12700">
                <a:miter lim="400000"/>
              </a:ln>
            </p:spPr>
            <p:txBody>
              <a:bodyPr lIns="50800" tIns="50800" rIns="50800" bIns="50800" anchor="ctr"/>
              <a:p>
                <a:pPr defTabSz="821690">
                  <a:defRPr sz="1400">
                    <a:solidFill>
                      <a:srgbClr val="FFFFFF"/>
                    </a:solidFill>
                    <a:latin typeface="方正兰亭粗黑_GBK" panose="02000000000000000000" charset="-122"/>
                    <a:ea typeface="方正兰亭粗黑_GBK" panose="02000000000000000000" charset="-122"/>
                    <a:cs typeface="方正兰亭粗黑_GBK" panose="02000000000000000000" charset="-122"/>
                    <a:sym typeface="方正兰亭粗黑_GBK" panose="02000000000000000000" charset="-122"/>
                  </a:defRPr>
                </a:pPr>
                <a:endParaRPr sz="800">
                  <a:solidFill>
                    <a:schemeClr val="bg1"/>
                  </a:solidFill>
                  <a:latin typeface="黑体" panose="02000500000000000000" charset="-122"/>
                  <a:ea typeface="黑体" panose="02000500000000000000" charset="-122"/>
                </a:endParaRPr>
              </a:p>
            </p:txBody>
          </p:sp>
          <p:pic>
            <p:nvPicPr>
              <p:cNvPr id="62" name="图形 59" descr="图形 59"/>
              <p:cNvPicPr>
                <a:picLocks noChangeAspect="1"/>
              </p:cNvPicPr>
              <p:nvPr>
                <p:custDataLst>
                  <p:tags r:id="rId12"/>
                </p:custDataLst>
              </p:nvPr>
            </p:nvPicPr>
            <p:blipFill>
              <a:blip r:embed="rId13"/>
              <a:stretch>
                <a:fillRect/>
              </a:stretch>
            </p:blipFill>
            <p:spPr>
              <a:xfrm>
                <a:off x="25052" y="11496"/>
                <a:ext cx="1080" cy="1080"/>
              </a:xfrm>
              <a:prstGeom prst="rect">
                <a:avLst/>
              </a:prstGeom>
              <a:noFill/>
              <a:ln w="12700">
                <a:miter lim="400000"/>
                <a:headEnd/>
                <a:tailEnd/>
              </a:ln>
            </p:spPr>
          </p:pic>
        </p:grpSp>
        <p:grpSp>
          <p:nvGrpSpPr>
            <p:cNvPr id="63" name="组合 62"/>
            <p:cNvGrpSpPr/>
            <p:nvPr/>
          </p:nvGrpSpPr>
          <p:grpSpPr>
            <a:xfrm rot="0">
              <a:off x="26003" y="9586"/>
              <a:ext cx="1798" cy="1798"/>
              <a:chOff x="5518" y="11137"/>
              <a:chExt cx="1798" cy="1798"/>
            </a:xfrm>
            <a:solidFill>
              <a:srgbClr val="6FBD22"/>
            </a:solidFill>
          </p:grpSpPr>
          <p:sp>
            <p:nvSpPr>
              <p:cNvPr id="64" name="Circle"/>
              <p:cNvSpPr/>
              <p:nvPr>
                <p:custDataLst>
                  <p:tags r:id="rId14"/>
                </p:custDataLst>
              </p:nvPr>
            </p:nvSpPr>
            <p:spPr>
              <a:xfrm>
                <a:off x="5518" y="11137"/>
                <a:ext cx="1798" cy="1798"/>
              </a:xfrm>
              <a:prstGeom prst="ellipse">
                <a:avLst/>
              </a:prstGeom>
              <a:gradFill>
                <a:gsLst>
                  <a:gs pos="0">
                    <a:srgbClr val="14CD68"/>
                  </a:gs>
                  <a:gs pos="100000">
                    <a:srgbClr val="035C7D"/>
                  </a:gs>
                </a:gsLst>
                <a:lin ang="10800000" scaled="0"/>
              </a:gradFill>
              <a:ln w="12700">
                <a:miter lim="400000"/>
              </a:ln>
            </p:spPr>
            <p:txBody>
              <a:bodyPr lIns="50800" tIns="50800" rIns="50800" bIns="50800" anchor="ctr"/>
              <a:p>
                <a:pPr defTabSz="821690">
                  <a:defRPr sz="1400">
                    <a:solidFill>
                      <a:srgbClr val="FFFFFF"/>
                    </a:solidFill>
                    <a:latin typeface="方正兰亭粗黑_GBK" panose="02000000000000000000" charset="-122"/>
                    <a:ea typeface="方正兰亭粗黑_GBK" panose="02000000000000000000" charset="-122"/>
                    <a:cs typeface="方正兰亭粗黑_GBK" panose="02000000000000000000" charset="-122"/>
                    <a:sym typeface="方正兰亭粗黑_GBK" panose="02000000000000000000" charset="-122"/>
                  </a:defRPr>
                </a:pPr>
                <a:endParaRPr sz="800">
                  <a:solidFill>
                    <a:schemeClr val="bg1"/>
                  </a:solidFill>
                  <a:latin typeface="黑体" panose="02000500000000000000" charset="-122"/>
                  <a:ea typeface="黑体" panose="02000500000000000000" charset="-122"/>
                </a:endParaRPr>
              </a:p>
            </p:txBody>
          </p:sp>
          <p:pic>
            <p:nvPicPr>
              <p:cNvPr id="65" name="图形 60" descr="图形 60"/>
              <p:cNvPicPr>
                <a:picLocks noChangeAspect="1"/>
              </p:cNvPicPr>
              <p:nvPr>
                <p:custDataLst>
                  <p:tags r:id="rId15"/>
                </p:custDataLst>
              </p:nvPr>
            </p:nvPicPr>
            <p:blipFill>
              <a:blip r:embed="rId7"/>
              <a:stretch>
                <a:fillRect/>
              </a:stretch>
            </p:blipFill>
            <p:spPr>
              <a:xfrm>
                <a:off x="5905" y="11524"/>
                <a:ext cx="1024" cy="1024"/>
              </a:xfrm>
              <a:prstGeom prst="rect">
                <a:avLst/>
              </a:prstGeom>
              <a:noFill/>
              <a:ln w="12700">
                <a:miter lim="400000"/>
                <a:headEnd/>
                <a:tailEnd/>
              </a:ln>
            </p:spPr>
          </p:pic>
        </p:grpSp>
        <p:sp>
          <p:nvSpPr>
            <p:cNvPr id="66" name="Shape 297"/>
            <p:cNvSpPr txBox="1"/>
            <p:nvPr>
              <p:custDataLst>
                <p:tags r:id="rId16"/>
              </p:custDataLst>
            </p:nvPr>
          </p:nvSpPr>
          <p:spPr>
            <a:xfrm>
              <a:off x="25390" y="11345"/>
              <a:ext cx="3024" cy="1472"/>
            </a:xfrm>
            <a:prstGeom prst="rect">
              <a:avLst/>
            </a:prstGeom>
            <a:ln w="12700">
              <a:miter lim="400000"/>
            </a:ln>
          </p:spPr>
          <p:txBody>
            <a:bodyPr lIns="50800" tIns="50800" rIns="50800" bIns="50800" anchor="ctr">
              <a:spAutoFit/>
            </a:bodyPr>
            <a:lstStyle>
              <a:lvl1pPr>
                <a:defRPr sz="3000">
                  <a:solidFill>
                    <a:srgbClr val="404040"/>
                  </a:solidFill>
                  <a:latin typeface="方正兰亭粗黑_GBK" panose="02000000000000000000" charset="-122"/>
                  <a:ea typeface="方正兰亭粗黑_GBK" panose="02000000000000000000" charset="-122"/>
                  <a:cs typeface="方正兰亭粗黑_GBK" panose="02000000000000000000" charset="-122"/>
                  <a:sym typeface="方正兰亭粗黑_GBK" panose="02000000000000000000" charset="-122"/>
                </a:defRPr>
              </a:lvl1pPr>
            </a:lstStyle>
            <a:p>
              <a:pPr indent="0" algn="ctr" fontAlgn="auto">
                <a:lnSpc>
                  <a:spcPct val="150000"/>
                </a:lnSpc>
              </a:pPr>
              <a:r>
                <a:rPr lang="en-US" sz="1400">
                  <a:solidFill>
                    <a:schemeClr val="bg1"/>
                  </a:solidFill>
                  <a:latin typeface="黑体" panose="02000500000000000000" charset="-122"/>
                  <a:ea typeface="黑体" panose="02000500000000000000" charset="-122"/>
                </a:rPr>
                <a:t>2001</a:t>
              </a:r>
              <a:endParaRPr lang="en-US" altLang="en-US" sz="1400">
                <a:solidFill>
                  <a:schemeClr val="bg1"/>
                </a:solidFill>
                <a:latin typeface="黑体" panose="02000500000000000000" charset="-122"/>
                <a:ea typeface="黑体" panose="02000500000000000000" charset="-122"/>
              </a:endParaRPr>
            </a:p>
          </p:txBody>
        </p:sp>
        <p:sp>
          <p:nvSpPr>
            <p:cNvPr id="67" name="Shape 297"/>
            <p:cNvSpPr txBox="1"/>
            <p:nvPr>
              <p:custDataLst>
                <p:tags r:id="rId17"/>
              </p:custDataLst>
            </p:nvPr>
          </p:nvSpPr>
          <p:spPr>
            <a:xfrm>
              <a:off x="31782" y="8051"/>
              <a:ext cx="3024" cy="1472"/>
            </a:xfrm>
            <a:prstGeom prst="rect">
              <a:avLst/>
            </a:prstGeom>
            <a:ln w="12700">
              <a:miter lim="400000"/>
            </a:ln>
          </p:spPr>
          <p:txBody>
            <a:bodyPr lIns="50800" tIns="50800" rIns="50800" bIns="50800" anchor="ctr">
              <a:spAutoFit/>
            </a:bodyPr>
            <a:lstStyle>
              <a:lvl1pPr>
                <a:defRPr sz="3000">
                  <a:solidFill>
                    <a:srgbClr val="404040"/>
                  </a:solidFill>
                  <a:latin typeface="方正兰亭粗黑_GBK" panose="02000000000000000000" charset="-122"/>
                  <a:ea typeface="方正兰亭粗黑_GBK" panose="02000000000000000000" charset="-122"/>
                  <a:cs typeface="方正兰亭粗黑_GBK" panose="02000000000000000000" charset="-122"/>
                  <a:sym typeface="方正兰亭粗黑_GBK" panose="02000000000000000000" charset="-122"/>
                </a:defRPr>
              </a:lvl1pPr>
            </a:lstStyle>
            <a:p>
              <a:pPr indent="0" algn="ctr" fontAlgn="auto">
                <a:lnSpc>
                  <a:spcPct val="150000"/>
                </a:lnSpc>
              </a:pPr>
              <a:r>
                <a:rPr lang="en-US" sz="1400">
                  <a:solidFill>
                    <a:schemeClr val="bg1"/>
                  </a:solidFill>
                  <a:latin typeface="黑体" panose="02000500000000000000" charset="-122"/>
                  <a:ea typeface="黑体" panose="02000500000000000000" charset="-122"/>
                </a:rPr>
                <a:t>2010</a:t>
              </a:r>
              <a:endParaRPr lang="en-US" sz="1400">
                <a:solidFill>
                  <a:schemeClr val="bg1"/>
                </a:solidFill>
                <a:latin typeface="黑体" panose="02000500000000000000" charset="-122"/>
                <a:ea typeface="黑体" panose="02000500000000000000" charset="-122"/>
              </a:endParaRPr>
            </a:p>
          </p:txBody>
        </p:sp>
        <p:sp>
          <p:nvSpPr>
            <p:cNvPr id="68" name="Shape 297"/>
            <p:cNvSpPr txBox="1"/>
            <p:nvPr>
              <p:custDataLst>
                <p:tags r:id="rId18"/>
              </p:custDataLst>
            </p:nvPr>
          </p:nvSpPr>
          <p:spPr>
            <a:xfrm>
              <a:off x="38174" y="11345"/>
              <a:ext cx="3024" cy="1472"/>
            </a:xfrm>
            <a:prstGeom prst="rect">
              <a:avLst/>
            </a:prstGeom>
            <a:ln w="12700">
              <a:miter lim="400000"/>
            </a:ln>
          </p:spPr>
          <p:txBody>
            <a:bodyPr lIns="50800" tIns="50800" rIns="50800" bIns="50800" anchor="ctr">
              <a:spAutoFit/>
            </a:bodyPr>
            <a:lstStyle>
              <a:lvl1pPr>
                <a:defRPr sz="3000">
                  <a:solidFill>
                    <a:srgbClr val="404040"/>
                  </a:solidFill>
                  <a:latin typeface="方正兰亭粗黑_GBK" panose="02000000000000000000" charset="-122"/>
                  <a:ea typeface="方正兰亭粗黑_GBK" panose="02000000000000000000" charset="-122"/>
                  <a:cs typeface="方正兰亭粗黑_GBK" panose="02000000000000000000" charset="-122"/>
                  <a:sym typeface="方正兰亭粗黑_GBK" panose="02000000000000000000" charset="-122"/>
                </a:defRPr>
              </a:lvl1pPr>
            </a:lstStyle>
            <a:p>
              <a:pPr indent="0" algn="ctr" fontAlgn="auto">
                <a:lnSpc>
                  <a:spcPct val="150000"/>
                </a:lnSpc>
              </a:pPr>
              <a:r>
                <a:rPr lang="en-US" sz="1400">
                  <a:solidFill>
                    <a:schemeClr val="bg1"/>
                  </a:solidFill>
                  <a:latin typeface="黑体" panose="02000500000000000000" charset="-122"/>
                  <a:ea typeface="黑体" panose="02000500000000000000" charset="-122"/>
                </a:rPr>
                <a:t>2021</a:t>
              </a:r>
              <a:endParaRPr lang="en-US" sz="1400">
                <a:solidFill>
                  <a:schemeClr val="bg1"/>
                </a:solidFill>
                <a:latin typeface="黑体" panose="02000500000000000000" charset="-122"/>
                <a:ea typeface="黑体" panose="02000500000000000000" charset="-122"/>
              </a:endParaRPr>
            </a:p>
          </p:txBody>
        </p:sp>
        <p:sp>
          <p:nvSpPr>
            <p:cNvPr id="69" name="Shape 297"/>
            <p:cNvSpPr txBox="1"/>
            <p:nvPr>
              <p:custDataLst>
                <p:tags r:id="rId19"/>
              </p:custDataLst>
            </p:nvPr>
          </p:nvSpPr>
          <p:spPr>
            <a:xfrm>
              <a:off x="44565" y="8051"/>
              <a:ext cx="3024" cy="1472"/>
            </a:xfrm>
            <a:prstGeom prst="rect">
              <a:avLst/>
            </a:prstGeom>
            <a:ln w="12700">
              <a:miter lim="400000"/>
            </a:ln>
          </p:spPr>
          <p:txBody>
            <a:bodyPr lIns="50800" tIns="50800" rIns="50800" bIns="50800" anchor="ctr">
              <a:spAutoFit/>
            </a:bodyPr>
            <a:lstStyle>
              <a:lvl1pPr>
                <a:defRPr sz="3000">
                  <a:solidFill>
                    <a:srgbClr val="404040"/>
                  </a:solidFill>
                  <a:latin typeface="方正兰亭粗黑_GBK" panose="02000000000000000000" charset="-122"/>
                  <a:ea typeface="方正兰亭粗黑_GBK" panose="02000000000000000000" charset="-122"/>
                  <a:cs typeface="方正兰亭粗黑_GBK" panose="02000000000000000000" charset="-122"/>
                  <a:sym typeface="方正兰亭粗黑_GBK" panose="02000000000000000000" charset="-122"/>
                </a:defRPr>
              </a:lvl1pPr>
            </a:lstStyle>
            <a:p>
              <a:pPr indent="0" algn="ctr" fontAlgn="auto">
                <a:lnSpc>
                  <a:spcPct val="150000"/>
                </a:lnSpc>
              </a:pPr>
              <a:r>
                <a:rPr lang="en-US" sz="1400">
                  <a:solidFill>
                    <a:schemeClr val="bg1"/>
                  </a:solidFill>
                  <a:latin typeface="黑体" panose="02000500000000000000" charset="-122"/>
                  <a:ea typeface="黑体" panose="02000500000000000000" charset="-122"/>
                </a:rPr>
                <a:t>2022</a:t>
              </a:r>
              <a:endParaRPr lang="en-US" sz="1400">
                <a:solidFill>
                  <a:schemeClr val="bg1"/>
                </a:solidFill>
                <a:latin typeface="黑体" panose="02000500000000000000" charset="-122"/>
                <a:ea typeface="黑体" panose="02000500000000000000" charset="-122"/>
              </a:endParaRPr>
            </a:p>
          </p:txBody>
        </p:sp>
        <p:sp>
          <p:nvSpPr>
            <p:cNvPr id="70" name="Shape 297"/>
            <p:cNvSpPr txBox="1"/>
            <p:nvPr>
              <p:custDataLst>
                <p:tags r:id="rId20"/>
              </p:custDataLst>
            </p:nvPr>
          </p:nvSpPr>
          <p:spPr>
            <a:xfrm>
              <a:off x="50958" y="11345"/>
              <a:ext cx="3024" cy="1472"/>
            </a:xfrm>
            <a:prstGeom prst="rect">
              <a:avLst/>
            </a:prstGeom>
            <a:ln w="12700">
              <a:miter lim="400000"/>
            </a:ln>
          </p:spPr>
          <p:txBody>
            <a:bodyPr lIns="50800" tIns="50800" rIns="50800" bIns="50800" anchor="ctr">
              <a:spAutoFit/>
            </a:bodyPr>
            <a:lstStyle>
              <a:lvl1pPr>
                <a:defRPr sz="3000">
                  <a:solidFill>
                    <a:srgbClr val="404040"/>
                  </a:solidFill>
                  <a:latin typeface="方正兰亭粗黑_GBK" panose="02000000000000000000" charset="-122"/>
                  <a:ea typeface="方正兰亭粗黑_GBK" panose="02000000000000000000" charset="-122"/>
                  <a:cs typeface="方正兰亭粗黑_GBK" panose="02000000000000000000" charset="-122"/>
                  <a:sym typeface="方正兰亭粗黑_GBK" panose="02000000000000000000" charset="-122"/>
                </a:defRPr>
              </a:lvl1pPr>
            </a:lstStyle>
            <a:p>
              <a:pPr indent="0" algn="ctr" fontAlgn="auto">
                <a:lnSpc>
                  <a:spcPct val="150000"/>
                </a:lnSpc>
              </a:pPr>
              <a:r>
                <a:rPr lang="en-US" sz="1400">
                  <a:solidFill>
                    <a:schemeClr val="bg1"/>
                  </a:solidFill>
                  <a:latin typeface="黑体" panose="02000500000000000000" charset="-122"/>
                  <a:ea typeface="黑体" panose="02000500000000000000" charset="-122"/>
                </a:rPr>
                <a:t>2023</a:t>
              </a:r>
              <a:endParaRPr lang="en-US" sz="1400">
                <a:solidFill>
                  <a:schemeClr val="bg1"/>
                </a:solidFill>
                <a:latin typeface="黑体" panose="02000500000000000000" charset="-122"/>
                <a:ea typeface="黑体" panose="02000500000000000000" charset="-122"/>
              </a:endParaRPr>
            </a:p>
          </p:txBody>
        </p:sp>
        <p:sp>
          <p:nvSpPr>
            <p:cNvPr id="71" name="文本框 70"/>
            <p:cNvSpPr txBox="1"/>
            <p:nvPr>
              <p:custDataLst>
                <p:tags r:id="rId21"/>
              </p:custDataLst>
            </p:nvPr>
          </p:nvSpPr>
          <p:spPr>
            <a:xfrm>
              <a:off x="27803" y="6407"/>
              <a:ext cx="10651" cy="1920"/>
            </a:xfrm>
            <a:prstGeom prst="rect">
              <a:avLst/>
            </a:prstGeom>
            <a:noFill/>
          </p:spPr>
          <p:txBody>
            <a:bodyPr wrap="square" rtlCol="0" anchor="t">
              <a:spAutoFit/>
            </a:bodyPr>
            <a:p>
              <a:pPr indent="0" algn="ctr" fontAlgn="auto">
                <a:lnSpc>
                  <a:spcPct val="150000"/>
                </a:lnSpc>
              </a:pPr>
              <a:r>
                <a:rPr lang="zh-CN" sz="1000" dirty="0" err="1">
                  <a:solidFill>
                    <a:schemeClr val="bg1"/>
                  </a:solidFill>
                  <a:effectLst/>
                  <a:latin typeface="黑体" panose="02000500000000000000" charset="-122"/>
                  <a:ea typeface="黑体" panose="02000500000000000000" charset="-122"/>
                  <a:cs typeface="阿里巴巴普惠体 2.0 55 Regular" panose="00020600040101010101" charset="-122"/>
                  <a:sym typeface="阿里巴巴普惠体 2.0 55 Regular" panose="00020600040101010101" charset="-122"/>
                </a:rPr>
                <a:t>市场化运作，把科研技术转换成产品</a:t>
              </a:r>
              <a:endParaRPr lang="zh-CN" sz="1000" dirty="0" err="1">
                <a:solidFill>
                  <a:schemeClr val="bg1"/>
                </a:solidFill>
                <a:effectLst/>
                <a:latin typeface="黑体" panose="02000500000000000000" charset="-122"/>
                <a:ea typeface="黑体" panose="02000500000000000000" charset="-122"/>
                <a:cs typeface="阿里巴巴普惠体 2.0 55 Regular" panose="00020600040101010101" charset="-122"/>
                <a:sym typeface="阿里巴巴普惠体 2.0 55 Regular" panose="00020600040101010101" charset="-122"/>
              </a:endParaRPr>
            </a:p>
            <a:p>
              <a:pPr indent="0" algn="ctr" fontAlgn="auto">
                <a:lnSpc>
                  <a:spcPct val="150000"/>
                </a:lnSpc>
              </a:pPr>
              <a:r>
                <a:rPr lang="zh-CN" sz="1000" dirty="0" err="1">
                  <a:solidFill>
                    <a:schemeClr val="bg1"/>
                  </a:solidFill>
                  <a:effectLst/>
                  <a:latin typeface="黑体" panose="02000500000000000000" charset="-122"/>
                  <a:ea typeface="黑体" panose="02000500000000000000" charset="-122"/>
                  <a:cs typeface="阿里巴巴普惠体 2.0 55 Regular" panose="00020600040101010101" charset="-122"/>
                  <a:sym typeface="阿里巴巴普惠体 2.0 55 Regular" panose="00020600040101010101" charset="-122"/>
                </a:rPr>
                <a:t>形成工控和信息化两个市场方向</a:t>
              </a:r>
              <a:endParaRPr lang="zh-CN" sz="1000" dirty="0" err="1">
                <a:solidFill>
                  <a:schemeClr val="bg1"/>
                </a:solidFill>
                <a:effectLst/>
                <a:latin typeface="黑体" panose="02000500000000000000" charset="-122"/>
                <a:ea typeface="黑体" panose="02000500000000000000" charset="-122"/>
                <a:cs typeface="阿里巴巴普惠体 2.0 55 Regular" panose="00020600040101010101" charset="-122"/>
                <a:sym typeface="阿里巴巴普惠体 2.0 55 Regular" panose="00020600040101010101" charset="-122"/>
              </a:endParaRPr>
            </a:p>
          </p:txBody>
        </p:sp>
        <p:sp>
          <p:nvSpPr>
            <p:cNvPr id="72" name="文本框 71"/>
            <p:cNvSpPr txBox="1"/>
            <p:nvPr>
              <p:custDataLst>
                <p:tags r:id="rId22"/>
              </p:custDataLst>
            </p:nvPr>
          </p:nvSpPr>
          <p:spPr>
            <a:xfrm>
              <a:off x="41516" y="6407"/>
              <a:ext cx="9123" cy="1920"/>
            </a:xfrm>
            <a:prstGeom prst="rect">
              <a:avLst/>
            </a:prstGeom>
            <a:noFill/>
          </p:spPr>
          <p:txBody>
            <a:bodyPr wrap="square" rtlCol="0" anchor="t">
              <a:spAutoFit/>
            </a:bodyPr>
            <a:p>
              <a:pPr indent="0" algn="ctr" fontAlgn="auto">
                <a:lnSpc>
                  <a:spcPct val="150000"/>
                </a:lnSpc>
              </a:pPr>
              <a:r>
                <a:rPr sz="1000" dirty="0" err="1">
                  <a:solidFill>
                    <a:schemeClr val="bg1"/>
                  </a:solidFill>
                  <a:effectLst/>
                  <a:latin typeface="黑体" panose="02000500000000000000" charset="-122"/>
                  <a:ea typeface="黑体" panose="02000500000000000000" charset="-122"/>
                  <a:cs typeface="黑体" panose="02000500000000000000" charset="-122"/>
                  <a:sym typeface="阿里巴巴普惠体 2.0 55 Regular" panose="00020600040101010101" charset="-122"/>
                </a:rPr>
                <a:t>科创板上市，国产CPU第一股</a:t>
              </a:r>
              <a:endParaRPr sz="1000" dirty="0" err="1">
                <a:solidFill>
                  <a:schemeClr val="bg1"/>
                </a:solidFill>
                <a:effectLst/>
                <a:latin typeface="黑体" panose="02000500000000000000" charset="-122"/>
                <a:ea typeface="黑体" panose="02000500000000000000" charset="-122"/>
                <a:cs typeface="黑体" panose="02000500000000000000" charset="-122"/>
                <a:sym typeface="阿里巴巴普惠体 2.0 55 Regular" panose="00020600040101010101" charset="-122"/>
              </a:endParaRPr>
            </a:p>
            <a:p>
              <a:pPr indent="0" algn="ctr" fontAlgn="auto">
                <a:lnSpc>
                  <a:spcPct val="150000"/>
                </a:lnSpc>
              </a:pPr>
              <a:r>
                <a:rPr lang="en-US" sz="1000" dirty="0" err="1">
                  <a:solidFill>
                    <a:schemeClr val="bg1"/>
                  </a:solidFill>
                  <a:effectLst/>
                  <a:latin typeface="黑体" panose="02000500000000000000" charset="-122"/>
                  <a:ea typeface="黑体" panose="02000500000000000000" charset="-122"/>
                  <a:cs typeface="黑体" panose="02000500000000000000" charset="-122"/>
                  <a:sym typeface="阿里巴巴普惠体 2.0 55 Regular" panose="00020600040101010101" charset="-122"/>
                </a:rPr>
                <a:t> </a:t>
              </a:r>
              <a:r>
                <a:rPr lang="zh-CN" altLang="en-US" sz="1000" dirty="0" err="1">
                  <a:solidFill>
                    <a:schemeClr val="bg1"/>
                  </a:solidFill>
                  <a:effectLst/>
                  <a:latin typeface="黑体" panose="02000500000000000000" charset="-122"/>
                  <a:ea typeface="黑体" panose="02000500000000000000" charset="-122"/>
                  <a:cs typeface="黑体" panose="02000500000000000000" charset="-122"/>
                  <a:sym typeface="阿里巴巴普惠体 2.0 55 Regular" panose="00020600040101010101" charset="-122"/>
                </a:rPr>
                <a:t>基于龙芯</a:t>
              </a:r>
              <a:r>
                <a:rPr lang="en-US" altLang="zh-CN" sz="1000" dirty="0" err="1">
                  <a:solidFill>
                    <a:schemeClr val="bg1"/>
                  </a:solidFill>
                  <a:effectLst/>
                  <a:latin typeface="黑体" panose="02000500000000000000" charset="-122"/>
                  <a:ea typeface="黑体" panose="02000500000000000000" charset="-122"/>
                  <a:cs typeface="黑体" panose="02000500000000000000" charset="-122"/>
                  <a:sym typeface="阿里巴巴普惠体 2.0 55 Regular" panose="00020600040101010101" charset="-122"/>
                </a:rPr>
                <a:t>CPU</a:t>
              </a:r>
              <a:r>
                <a:rPr lang="zh-CN" altLang="en-US" sz="1000" dirty="0" err="1">
                  <a:solidFill>
                    <a:schemeClr val="bg1"/>
                  </a:solidFill>
                  <a:effectLst/>
                  <a:latin typeface="黑体" panose="02000500000000000000" charset="-122"/>
                  <a:ea typeface="黑体" panose="02000500000000000000" charset="-122"/>
                  <a:cs typeface="黑体" panose="02000500000000000000" charset="-122"/>
                  <a:sym typeface="阿里巴巴普惠体 2.0 55 Regular" panose="00020600040101010101" charset="-122"/>
                </a:rPr>
                <a:t>形成完整的信息产业体系</a:t>
              </a:r>
              <a:endParaRPr lang="zh-CN" altLang="en-US" sz="1000" dirty="0" err="1">
                <a:solidFill>
                  <a:schemeClr val="bg1"/>
                </a:solidFill>
                <a:effectLst/>
                <a:latin typeface="黑体" panose="02000500000000000000" charset="-122"/>
                <a:ea typeface="黑体" panose="02000500000000000000" charset="-122"/>
                <a:cs typeface="黑体" panose="02000500000000000000" charset="-122"/>
                <a:sym typeface="阿里巴巴普惠体 2.0 55 Regular" panose="00020600040101010101" charset="-122"/>
              </a:endParaRPr>
            </a:p>
          </p:txBody>
        </p:sp>
        <p:sp>
          <p:nvSpPr>
            <p:cNvPr id="73" name="文本框 72"/>
            <p:cNvSpPr txBox="1"/>
            <p:nvPr>
              <p:custDataLst>
                <p:tags r:id="rId23"/>
              </p:custDataLst>
            </p:nvPr>
          </p:nvSpPr>
          <p:spPr>
            <a:xfrm>
              <a:off x="22340" y="12770"/>
              <a:ext cx="9123" cy="1920"/>
            </a:xfrm>
            <a:prstGeom prst="rect">
              <a:avLst/>
            </a:prstGeom>
            <a:noFill/>
          </p:spPr>
          <p:txBody>
            <a:bodyPr wrap="square" rtlCol="0" anchor="t">
              <a:spAutoFit/>
            </a:bodyPr>
            <a:p>
              <a:pPr indent="0" algn="ctr" fontAlgn="auto">
                <a:lnSpc>
                  <a:spcPct val="150000"/>
                </a:lnSpc>
              </a:pPr>
              <a:r>
                <a:rPr lang="en-US" altLang="zh-CN" sz="1000" dirty="0" err="1">
                  <a:solidFill>
                    <a:schemeClr val="bg1"/>
                  </a:solidFill>
                  <a:effectLst/>
                  <a:latin typeface="黑体" panose="02000500000000000000" charset="-122"/>
                  <a:ea typeface="黑体" panose="02000500000000000000" charset="-122"/>
                  <a:cs typeface="黑体" panose="02000500000000000000" charset="-122"/>
                  <a:sym typeface="阿里巴巴普惠体 2.0 55 Regular" panose="00020600040101010101" charset="-122"/>
                </a:rPr>
                <a:t>  </a:t>
              </a:r>
              <a:r>
                <a:rPr lang="zh-CN" altLang="en-US" sz="1000" dirty="0" err="1">
                  <a:solidFill>
                    <a:schemeClr val="bg1"/>
                  </a:solidFill>
                  <a:effectLst/>
                  <a:latin typeface="黑体" panose="02000500000000000000" charset="-122"/>
                  <a:ea typeface="黑体" panose="02000500000000000000" charset="-122"/>
                  <a:cs typeface="黑体" panose="02000500000000000000" charset="-122"/>
                  <a:sym typeface="阿里巴巴普惠体 2.0 55 Regular" panose="00020600040101010101" charset="-122"/>
                </a:rPr>
                <a:t>国家</a:t>
              </a:r>
              <a:r>
                <a:rPr lang="zh-CN" sz="1000" dirty="0" err="1">
                  <a:solidFill>
                    <a:schemeClr val="bg1"/>
                  </a:solidFill>
                  <a:effectLst/>
                  <a:latin typeface="黑体" panose="02000500000000000000" charset="-122"/>
                  <a:ea typeface="黑体" panose="02000500000000000000" charset="-122"/>
                  <a:cs typeface="黑体" panose="02000500000000000000" charset="-122"/>
                  <a:sym typeface="阿里巴巴普惠体 2.0 55 Regular" panose="00020600040101010101" charset="-122"/>
                </a:rPr>
                <a:t>投资，在中科院启动</a:t>
              </a:r>
              <a:r>
                <a:rPr lang="en-US" altLang="zh-CN" sz="1000" dirty="0" err="1">
                  <a:solidFill>
                    <a:schemeClr val="bg1"/>
                  </a:solidFill>
                  <a:effectLst/>
                  <a:latin typeface="黑体" panose="02000500000000000000" charset="-122"/>
                  <a:ea typeface="黑体" panose="02000500000000000000" charset="-122"/>
                  <a:cs typeface="黑体" panose="02000500000000000000" charset="-122"/>
                  <a:sym typeface="阿里巴巴普惠体 2.0 55 Regular" panose="00020600040101010101" charset="-122"/>
                </a:rPr>
                <a:t>CPU</a:t>
              </a:r>
              <a:r>
                <a:rPr lang="zh-CN" altLang="en-US" sz="1000" dirty="0" err="1">
                  <a:solidFill>
                    <a:schemeClr val="bg1"/>
                  </a:solidFill>
                  <a:effectLst/>
                  <a:latin typeface="黑体" panose="02000500000000000000" charset="-122"/>
                  <a:ea typeface="黑体" panose="02000500000000000000" charset="-122"/>
                  <a:cs typeface="黑体" panose="02000500000000000000" charset="-122"/>
                  <a:sym typeface="阿里巴巴普惠体 2.0 55 Regular" panose="00020600040101010101" charset="-122"/>
                </a:rPr>
                <a:t>研发，</a:t>
              </a:r>
              <a:endParaRPr lang="zh-CN" altLang="en-US" sz="1000" dirty="0" err="1">
                <a:solidFill>
                  <a:schemeClr val="bg1"/>
                </a:solidFill>
                <a:effectLst/>
                <a:latin typeface="黑体" panose="02000500000000000000" charset="-122"/>
                <a:ea typeface="黑体" panose="02000500000000000000" charset="-122"/>
                <a:cs typeface="黑体" panose="02000500000000000000" charset="-122"/>
                <a:sym typeface="阿里巴巴普惠体 2.0 55 Regular" panose="00020600040101010101" charset="-122"/>
              </a:endParaRPr>
            </a:p>
            <a:p>
              <a:pPr indent="0" algn="ctr" fontAlgn="auto">
                <a:lnSpc>
                  <a:spcPct val="150000"/>
                </a:lnSpc>
              </a:pPr>
              <a:r>
                <a:rPr lang="en-US" altLang="zh-CN" sz="1000" dirty="0" err="1">
                  <a:solidFill>
                    <a:schemeClr val="bg1"/>
                  </a:solidFill>
                  <a:effectLst/>
                  <a:latin typeface="黑体" panose="02000500000000000000" charset="-122"/>
                  <a:ea typeface="黑体" panose="02000500000000000000" charset="-122"/>
                  <a:cs typeface="黑体" panose="02000500000000000000" charset="-122"/>
                  <a:sym typeface="阿里巴巴普惠体 2.0 55 Regular" panose="00020600040101010101" charset="-122"/>
                </a:rPr>
                <a:t>完成了近十年的技术积累</a:t>
              </a:r>
              <a:endParaRPr lang="en-US" altLang="zh-CN" sz="1000" dirty="0" err="1">
                <a:solidFill>
                  <a:schemeClr val="bg1"/>
                </a:solidFill>
                <a:effectLst/>
                <a:latin typeface="黑体" panose="02000500000000000000" charset="-122"/>
                <a:ea typeface="黑体" panose="02000500000000000000" charset="-122"/>
                <a:cs typeface="黑体" panose="02000500000000000000" charset="-122"/>
                <a:sym typeface="阿里巴巴普惠体 2.0 55 Regular" panose="00020600040101010101" charset="-122"/>
              </a:endParaRPr>
            </a:p>
          </p:txBody>
        </p:sp>
        <p:sp>
          <p:nvSpPr>
            <p:cNvPr id="74" name="文本框 73"/>
            <p:cNvSpPr txBox="1"/>
            <p:nvPr>
              <p:custDataLst>
                <p:tags r:id="rId24"/>
              </p:custDataLst>
            </p:nvPr>
          </p:nvSpPr>
          <p:spPr>
            <a:xfrm>
              <a:off x="35125" y="12770"/>
              <a:ext cx="9123" cy="1920"/>
            </a:xfrm>
            <a:prstGeom prst="rect">
              <a:avLst/>
            </a:prstGeom>
            <a:noFill/>
          </p:spPr>
          <p:txBody>
            <a:bodyPr wrap="square" rtlCol="0" anchor="t">
              <a:spAutoFit/>
            </a:bodyPr>
            <a:p>
              <a:pPr indent="0" algn="ctr" fontAlgn="auto">
                <a:lnSpc>
                  <a:spcPct val="150000"/>
                </a:lnSpc>
              </a:pPr>
              <a:r>
                <a:rPr lang="zh-CN" sz="1000" dirty="0" err="1">
                  <a:solidFill>
                    <a:schemeClr val="bg1"/>
                  </a:solidFill>
                  <a:effectLst/>
                  <a:latin typeface="黑体" panose="02000500000000000000" charset="-122"/>
                  <a:ea typeface="黑体" panose="02000500000000000000" charset="-122"/>
                  <a:cs typeface="黑体" panose="02000500000000000000" charset="-122"/>
                  <a:sym typeface="阿里巴巴普惠体 2.0 55 Regular" panose="00020600040101010101" charset="-122"/>
                </a:rPr>
                <a:t>推出自主指令集</a:t>
              </a:r>
              <a:r>
                <a:rPr lang="en-US" altLang="zh-CN" sz="1000" dirty="0" err="1">
                  <a:solidFill>
                    <a:schemeClr val="bg1"/>
                  </a:solidFill>
                  <a:effectLst/>
                  <a:latin typeface="黑体" panose="02000500000000000000" charset="-122"/>
                  <a:ea typeface="黑体" panose="02000500000000000000" charset="-122"/>
                  <a:cs typeface="黑体" panose="02000500000000000000" charset="-122"/>
                  <a:sym typeface="阿里巴巴普惠体 2.0 55 Regular" panose="00020600040101010101" charset="-122"/>
                </a:rPr>
                <a:t>LoongArch</a:t>
              </a:r>
              <a:r>
                <a:rPr lang="zh-CN" altLang="en-US" sz="1000" dirty="0" err="1">
                  <a:solidFill>
                    <a:schemeClr val="bg1"/>
                  </a:solidFill>
                  <a:effectLst/>
                  <a:latin typeface="黑体" panose="02000500000000000000" charset="-122"/>
                  <a:ea typeface="黑体" panose="02000500000000000000" charset="-122"/>
                  <a:cs typeface="黑体" panose="02000500000000000000" charset="-122"/>
                  <a:sym typeface="阿里巴巴普惠体 2.0 55 Regular" panose="00020600040101010101" charset="-122"/>
                </a:rPr>
                <a:t>架构</a:t>
              </a:r>
              <a:endParaRPr lang="zh-CN" altLang="en-US" sz="1000" dirty="0" err="1">
                <a:solidFill>
                  <a:schemeClr val="bg1"/>
                </a:solidFill>
                <a:effectLst/>
                <a:latin typeface="黑体" panose="02000500000000000000" charset="-122"/>
                <a:ea typeface="黑体" panose="02000500000000000000" charset="-122"/>
                <a:cs typeface="黑体" panose="02000500000000000000" charset="-122"/>
                <a:sym typeface="阿里巴巴普惠体 2.0 55 Regular" panose="00020600040101010101" charset="-122"/>
              </a:endParaRPr>
            </a:p>
            <a:p>
              <a:pPr indent="0" algn="ctr" fontAlgn="auto">
                <a:lnSpc>
                  <a:spcPct val="150000"/>
                </a:lnSpc>
              </a:pPr>
              <a:r>
                <a:rPr lang="en-US" altLang="zh-CN" sz="1000" dirty="0" err="1">
                  <a:solidFill>
                    <a:schemeClr val="bg1"/>
                  </a:solidFill>
                  <a:effectLst/>
                  <a:latin typeface="黑体" panose="02000500000000000000" charset="-122"/>
                  <a:ea typeface="黑体" panose="02000500000000000000" charset="-122"/>
                  <a:cs typeface="黑体" panose="02000500000000000000" charset="-122"/>
                  <a:sym typeface="阿里巴巴普惠体 2.0 55 Regular" panose="00020600040101010101" charset="-122"/>
                </a:rPr>
                <a:t> </a:t>
              </a:r>
              <a:r>
                <a:rPr lang="zh-CN" altLang="en-US" sz="1000" dirty="0" err="1">
                  <a:solidFill>
                    <a:schemeClr val="bg1"/>
                  </a:solidFill>
                  <a:effectLst/>
                  <a:latin typeface="黑体" panose="02000500000000000000" charset="-122"/>
                  <a:ea typeface="黑体" panose="02000500000000000000" charset="-122"/>
                  <a:cs typeface="黑体" panose="02000500000000000000" charset="-122"/>
                  <a:sym typeface="阿里巴巴普惠体 2.0 55 Regular" panose="00020600040101010101" charset="-122"/>
                </a:rPr>
                <a:t>加入龙蜥社区，创始成员</a:t>
              </a:r>
              <a:endParaRPr lang="zh-CN" altLang="en-US" sz="1000" dirty="0" err="1">
                <a:solidFill>
                  <a:schemeClr val="bg1"/>
                </a:solidFill>
                <a:effectLst/>
                <a:latin typeface="黑体" panose="02000500000000000000" charset="-122"/>
                <a:ea typeface="黑体" panose="02000500000000000000" charset="-122"/>
                <a:cs typeface="黑体" panose="02000500000000000000" charset="-122"/>
                <a:sym typeface="阿里巴巴普惠体 2.0 55 Regular" panose="00020600040101010101" charset="-122"/>
              </a:endParaRPr>
            </a:p>
          </p:txBody>
        </p:sp>
        <p:sp>
          <p:nvSpPr>
            <p:cNvPr id="75" name="文本框 74"/>
            <p:cNvSpPr txBox="1"/>
            <p:nvPr>
              <p:custDataLst>
                <p:tags r:id="rId25"/>
              </p:custDataLst>
            </p:nvPr>
          </p:nvSpPr>
          <p:spPr>
            <a:xfrm>
              <a:off x="47910" y="12770"/>
              <a:ext cx="9123" cy="1920"/>
            </a:xfrm>
            <a:prstGeom prst="rect">
              <a:avLst/>
            </a:prstGeom>
            <a:noFill/>
          </p:spPr>
          <p:txBody>
            <a:bodyPr wrap="square" rtlCol="0" anchor="t">
              <a:spAutoFit/>
            </a:bodyPr>
            <a:p>
              <a:pPr indent="0" algn="ctr" fontAlgn="auto">
                <a:lnSpc>
                  <a:spcPct val="150000"/>
                </a:lnSpc>
              </a:pPr>
              <a:r>
                <a:rPr lang="zh-CN" sz="1000" dirty="0" err="1">
                  <a:solidFill>
                    <a:schemeClr val="bg1"/>
                  </a:solidFill>
                  <a:effectLst/>
                  <a:latin typeface="黑体" panose="02000500000000000000" charset="-122"/>
                  <a:ea typeface="黑体" panose="02000500000000000000" charset="-122"/>
                  <a:cs typeface="黑体" panose="02000500000000000000" charset="-122"/>
                  <a:sym typeface="阿里巴巴普惠体 2.0 55 Regular" panose="00020600040101010101" charset="-122"/>
                </a:rPr>
                <a:t>发布最新一代</a:t>
              </a:r>
              <a:r>
                <a:rPr lang="en-US" altLang="zh-CN" sz="1000" dirty="0" err="1">
                  <a:solidFill>
                    <a:schemeClr val="bg1"/>
                  </a:solidFill>
                  <a:effectLst/>
                  <a:latin typeface="黑体" panose="02000500000000000000" charset="-122"/>
                  <a:ea typeface="黑体" panose="02000500000000000000" charset="-122"/>
                  <a:cs typeface="黑体" panose="02000500000000000000" charset="-122"/>
                  <a:sym typeface="阿里巴巴普惠体 2.0 55 Regular" panose="00020600040101010101" charset="-122"/>
                </a:rPr>
                <a:t>CPU 3A6000</a:t>
              </a:r>
              <a:endParaRPr sz="1000" dirty="0" err="1">
                <a:solidFill>
                  <a:schemeClr val="bg1"/>
                </a:solidFill>
                <a:effectLst/>
                <a:latin typeface="黑体" panose="02000500000000000000" charset="-122"/>
                <a:ea typeface="黑体" panose="02000500000000000000" charset="-122"/>
                <a:cs typeface="黑体" panose="02000500000000000000" charset="-122"/>
                <a:sym typeface="阿里巴巴普惠体 2.0 55 Regular" panose="00020600040101010101" charset="-122"/>
              </a:endParaRPr>
            </a:p>
            <a:p>
              <a:pPr indent="0" algn="ctr" fontAlgn="auto">
                <a:lnSpc>
                  <a:spcPct val="150000"/>
                </a:lnSpc>
              </a:pPr>
              <a:r>
                <a:rPr lang="zh-CN" sz="1000" dirty="0" err="1">
                  <a:solidFill>
                    <a:schemeClr val="bg1"/>
                  </a:solidFill>
                  <a:effectLst/>
                  <a:latin typeface="黑体" panose="02000500000000000000" charset="-122"/>
                  <a:ea typeface="黑体" panose="02000500000000000000" charset="-122"/>
                  <a:cs typeface="黑体" panose="02000500000000000000" charset="-122"/>
                  <a:sym typeface="阿里巴巴普惠体 2.0 55 Regular" panose="00020600040101010101" charset="-122"/>
                </a:rPr>
                <a:t>建成</a:t>
              </a:r>
              <a:r>
                <a:rPr lang="en-US" altLang="zh-CN" sz="1000" dirty="0" err="1">
                  <a:solidFill>
                    <a:schemeClr val="bg1"/>
                  </a:solidFill>
                  <a:effectLst/>
                  <a:latin typeface="黑体" panose="02000500000000000000" charset="-122"/>
                  <a:ea typeface="黑体" panose="02000500000000000000" charset="-122"/>
                  <a:cs typeface="黑体" panose="02000500000000000000" charset="-122"/>
                  <a:sym typeface="阿里巴巴普惠体 2.0 55 Regular" panose="00020600040101010101" charset="-122"/>
                </a:rPr>
                <a:t>LoongArch</a:t>
              </a:r>
              <a:r>
                <a:rPr lang="zh-CN" altLang="en-US" sz="1000" dirty="0" err="1">
                  <a:solidFill>
                    <a:schemeClr val="bg1"/>
                  </a:solidFill>
                  <a:effectLst/>
                  <a:latin typeface="黑体" panose="02000500000000000000" charset="-122"/>
                  <a:ea typeface="黑体" panose="02000500000000000000" charset="-122"/>
                  <a:cs typeface="黑体" panose="02000500000000000000" charset="-122"/>
                  <a:sym typeface="阿里巴巴普惠体 2.0 55 Regular" panose="00020600040101010101" charset="-122"/>
                </a:rPr>
                <a:t>开源</a:t>
              </a:r>
              <a:r>
                <a:rPr lang="zh-CN" sz="1000" dirty="0" err="1">
                  <a:solidFill>
                    <a:schemeClr val="bg1"/>
                  </a:solidFill>
                  <a:effectLst/>
                  <a:latin typeface="黑体" panose="02000500000000000000" charset="-122"/>
                  <a:ea typeface="黑体" panose="02000500000000000000" charset="-122"/>
                  <a:cs typeface="黑体" panose="02000500000000000000" charset="-122"/>
                  <a:sym typeface="阿里巴巴普惠体 2.0 55 Regular" panose="00020600040101010101" charset="-122"/>
                </a:rPr>
                <a:t>基础软件技术体系</a:t>
              </a:r>
              <a:endParaRPr lang="zh-CN" sz="1000" dirty="0" err="1">
                <a:solidFill>
                  <a:schemeClr val="bg1"/>
                </a:solidFill>
                <a:effectLst/>
                <a:latin typeface="黑体" panose="02000500000000000000" charset="-122"/>
                <a:ea typeface="黑体" panose="02000500000000000000" charset="-122"/>
                <a:cs typeface="黑体" panose="02000500000000000000" charset="-122"/>
                <a:sym typeface="阿里巴巴普惠体 2.0 55 Regular" panose="00020600040101010101" charset="-122"/>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33"/>
          </p:nvPr>
        </p:nvSpPr>
        <p:spPr/>
        <p:txBody>
          <a:bodyPr/>
          <a:lstStyle/>
          <a:p>
            <a:fld id="{665EB1C3-3A1F-5444-83DA-CFB0D9AA77F2}" type="slidenum">
              <a:rPr kumimoji="1" lang="zh-CN" altLang="en-US" smtClean="0"/>
            </a:fld>
            <a:endParaRPr kumimoji="1" lang="zh-CN" altLang="en-US" dirty="0"/>
          </a:p>
        </p:txBody>
      </p:sp>
      <p:sp>
        <p:nvSpPr>
          <p:cNvPr id="3" name="标题 2"/>
          <p:cNvSpPr>
            <a:spLocks noGrp="1"/>
          </p:cNvSpPr>
          <p:nvPr>
            <p:ph type="title"/>
          </p:nvPr>
        </p:nvSpPr>
        <p:spPr/>
        <p:txBody>
          <a:bodyPr/>
          <a:lstStyle/>
          <a:p>
            <a:r>
              <a:rPr kumimoji="1" lang="zh-CN" altLang="en-US">
                <a:latin typeface="黑体" panose="02000500000000000000" charset="-122"/>
                <a:ea typeface="黑体" panose="02000500000000000000" charset="-122"/>
                <a:sym typeface="+mn-ea"/>
              </a:rPr>
              <a:t>龙芯CPU三大产品系列定位</a:t>
            </a:r>
            <a:endParaRPr kumimoji="1" lang="zh-CN" altLang="en-US">
              <a:latin typeface="黑体" panose="02000500000000000000" charset="-122"/>
              <a:ea typeface="黑体" panose="02000500000000000000" charset="-122"/>
              <a:sym typeface="+mn-ea"/>
            </a:endParaRPr>
          </a:p>
        </p:txBody>
      </p:sp>
      <p:grpSp>
        <p:nvGrpSpPr>
          <p:cNvPr id="5" name="组合 4"/>
          <p:cNvGrpSpPr/>
          <p:nvPr/>
        </p:nvGrpSpPr>
        <p:grpSpPr>
          <a:xfrm>
            <a:off x="696595" y="1116330"/>
            <a:ext cx="10327640" cy="5364441"/>
            <a:chOff x="578" y="1944"/>
            <a:chExt cx="15432" cy="8198"/>
          </a:xfrm>
        </p:grpSpPr>
        <p:sp>
          <p:nvSpPr>
            <p:cNvPr id="5133" name="Text Box 18"/>
            <p:cNvSpPr txBox="1">
              <a:spLocks noChangeArrowheads="1"/>
            </p:cNvSpPr>
            <p:nvPr/>
          </p:nvSpPr>
          <p:spPr bwMode="auto">
            <a:xfrm>
              <a:off x="3270" y="9804"/>
              <a:ext cx="576" cy="33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0" tIns="0" rIns="0" bIns="0">
              <a:spAutoFit/>
            </a:bodyPr>
            <a:lstStyle>
              <a:lvl1pPr>
                <a:lnSpc>
                  <a:spcPct val="90000"/>
                </a:lnSpc>
                <a:spcBef>
                  <a:spcPts val="10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800">
                  <a:solidFill>
                    <a:sysClr val="windowText" lastClr="000000"/>
                  </a:solidFill>
                  <a:latin typeface="Calibri" panose="020F0502020204030204" charset="0"/>
                </a:defRPr>
              </a:lvl1pPr>
              <a:lvl2pPr marL="6858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400">
                  <a:solidFill>
                    <a:sysClr val="windowText" lastClr="000000"/>
                  </a:solidFill>
                  <a:latin typeface="Calibri" panose="020F0502020204030204" charset="0"/>
                </a:defRPr>
              </a:lvl2pPr>
              <a:lvl3pPr marL="11430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000">
                  <a:solidFill>
                    <a:sysClr val="windowText" lastClr="000000"/>
                  </a:solidFill>
                  <a:latin typeface="Calibri" panose="020F0502020204030204" charset="0"/>
                </a:defRPr>
              </a:lvl3pPr>
              <a:lvl4pPr marL="16002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4pPr>
              <a:lvl5pPr marL="20574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5pPr>
              <a:lvl6pPr marL="25146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6pPr>
              <a:lvl7pPr marL="29718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7pPr>
              <a:lvl8pPr marL="34290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8pPr>
              <a:lvl9pPr marL="38862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9pPr>
            </a:lstStyle>
            <a:p>
              <a:pPr algn="ctr" eaLnBrk="1" hangingPunct="1">
                <a:lnSpc>
                  <a:spcPct val="100000"/>
                </a:lnSpc>
                <a:spcBef>
                  <a:spcPts val="750"/>
                </a:spcBef>
                <a:buFont typeface="Times New Roman" panose="02020603050405020304" pitchFamily="18" charset="0"/>
                <a:buNone/>
              </a:pPr>
              <a:r>
                <a:rPr lang="en-US" altLang="zh-CN" sz="1435" b="1" dirty="0">
                  <a:solidFill>
                    <a:schemeClr val="bg1"/>
                  </a:solidFill>
                  <a:latin typeface="黑体" panose="02000500000000000000" charset="-122"/>
                  <a:ea typeface="黑体" panose="02000500000000000000" charset="-122"/>
                  <a:cs typeface="Mangal" panose="02040503050203030202" pitchFamily="18" charset="0"/>
                </a:rPr>
                <a:t>2021</a:t>
              </a:r>
              <a:endParaRPr lang="en-US" altLang="zh-CN" sz="1435" b="1" dirty="0">
                <a:solidFill>
                  <a:schemeClr val="bg1"/>
                </a:solidFill>
                <a:latin typeface="黑体" panose="02000500000000000000" charset="-122"/>
                <a:ea typeface="黑体" panose="02000500000000000000" charset="-122"/>
                <a:cs typeface="Mangal" panose="02040503050203030202" pitchFamily="18" charset="0"/>
              </a:endParaRPr>
            </a:p>
          </p:txBody>
        </p:sp>
        <p:sp>
          <p:nvSpPr>
            <p:cNvPr id="5135" name="Text Box 18"/>
            <p:cNvSpPr txBox="1">
              <a:spLocks noChangeArrowheads="1"/>
            </p:cNvSpPr>
            <p:nvPr/>
          </p:nvSpPr>
          <p:spPr bwMode="auto">
            <a:xfrm>
              <a:off x="10195" y="9804"/>
              <a:ext cx="626" cy="33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0" tIns="0" rIns="0" bIns="0">
              <a:spAutoFit/>
            </a:bodyPr>
            <a:lstStyle>
              <a:lvl1pPr>
                <a:lnSpc>
                  <a:spcPct val="90000"/>
                </a:lnSpc>
                <a:spcBef>
                  <a:spcPts val="10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800">
                  <a:solidFill>
                    <a:sysClr val="windowText" lastClr="000000"/>
                  </a:solidFill>
                  <a:latin typeface="Calibri" panose="020F0502020204030204" charset="0"/>
                </a:defRPr>
              </a:lvl1pPr>
              <a:lvl2pPr marL="6858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400">
                  <a:solidFill>
                    <a:sysClr val="windowText" lastClr="000000"/>
                  </a:solidFill>
                  <a:latin typeface="Calibri" panose="020F0502020204030204" charset="0"/>
                </a:defRPr>
              </a:lvl2pPr>
              <a:lvl3pPr marL="11430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000">
                  <a:solidFill>
                    <a:sysClr val="windowText" lastClr="000000"/>
                  </a:solidFill>
                  <a:latin typeface="Calibri" panose="020F0502020204030204" charset="0"/>
                </a:defRPr>
              </a:lvl3pPr>
              <a:lvl4pPr marL="16002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4pPr>
              <a:lvl5pPr marL="20574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5pPr>
              <a:lvl6pPr marL="25146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6pPr>
              <a:lvl7pPr marL="29718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7pPr>
              <a:lvl8pPr marL="34290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8pPr>
              <a:lvl9pPr marL="38862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9pPr>
            </a:lstStyle>
            <a:p>
              <a:pPr algn="ctr" eaLnBrk="1" hangingPunct="1">
                <a:lnSpc>
                  <a:spcPct val="100000"/>
                </a:lnSpc>
                <a:spcBef>
                  <a:spcPts val="750"/>
                </a:spcBef>
                <a:buFont typeface="Times New Roman" panose="02020603050405020304" pitchFamily="18" charset="0"/>
                <a:buNone/>
              </a:pPr>
              <a:r>
                <a:rPr lang="en-US" altLang="zh-CN" sz="1435" b="1" dirty="0">
                  <a:solidFill>
                    <a:schemeClr val="bg1"/>
                  </a:solidFill>
                  <a:latin typeface="黑体" panose="02000500000000000000" charset="-122"/>
                  <a:ea typeface="黑体" panose="02000500000000000000" charset="-122"/>
                  <a:cs typeface="Mangal" panose="02040503050203030202" pitchFamily="18" charset="0"/>
                </a:rPr>
                <a:t>2023</a:t>
              </a:r>
              <a:endParaRPr lang="en-US" altLang="zh-CN" sz="1435" b="1" dirty="0">
                <a:solidFill>
                  <a:schemeClr val="bg1"/>
                </a:solidFill>
                <a:latin typeface="黑体" panose="02000500000000000000" charset="-122"/>
                <a:ea typeface="黑体" panose="02000500000000000000" charset="-122"/>
                <a:cs typeface="Mangal" panose="02040503050203030202" pitchFamily="18" charset="0"/>
              </a:endParaRPr>
            </a:p>
          </p:txBody>
        </p:sp>
        <p:pic>
          <p:nvPicPr>
            <p:cNvPr id="5123" name="图片 31812" descr="C:/Users/Thinkpad/AppData/Local/Temp/picturecompress_20220118233158/output_8.pngoutput_8"/>
            <p:cNvPicPr>
              <a:picLocks noChangeArrowheads="1"/>
            </p:cNvPicPr>
            <p:nvPr/>
          </p:nvPicPr>
          <p:blipFill>
            <a:blip r:embed="rId1" cstate="print"/>
            <a:srcRect/>
            <a:stretch>
              <a:fillRect/>
            </a:stretch>
          </p:blipFill>
          <p:spPr bwMode="auto">
            <a:xfrm>
              <a:off x="11788" y="7879"/>
              <a:ext cx="893" cy="88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5157" name="Text Box 34"/>
            <p:cNvSpPr txBox="1">
              <a:spLocks noChangeArrowheads="1"/>
            </p:cNvSpPr>
            <p:nvPr/>
          </p:nvSpPr>
          <p:spPr bwMode="auto">
            <a:xfrm>
              <a:off x="13174" y="2331"/>
              <a:ext cx="1085"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ts val="10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800">
                  <a:solidFill>
                    <a:sysClr val="windowText" lastClr="000000"/>
                  </a:solidFill>
                  <a:latin typeface="Calibri" panose="020F0502020204030204" charset="0"/>
                </a:defRPr>
              </a:lvl1pPr>
              <a:lvl2pPr marL="6858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400">
                  <a:solidFill>
                    <a:sysClr val="windowText" lastClr="000000"/>
                  </a:solidFill>
                  <a:latin typeface="Calibri" panose="020F0502020204030204" charset="0"/>
                </a:defRPr>
              </a:lvl2pPr>
              <a:lvl3pPr marL="11430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000">
                  <a:solidFill>
                    <a:sysClr val="windowText" lastClr="000000"/>
                  </a:solidFill>
                  <a:latin typeface="Calibri" panose="020F0502020204030204" charset="0"/>
                </a:defRPr>
              </a:lvl3pPr>
              <a:lvl4pPr marL="16002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4pPr>
              <a:lvl5pPr marL="20574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5pPr>
              <a:lvl6pPr marL="25146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6pPr>
              <a:lvl7pPr marL="29718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7pPr>
              <a:lvl8pPr marL="34290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8pPr>
              <a:lvl9pPr marL="38862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9pPr>
            </a:lstStyle>
            <a:p>
              <a:pPr eaLnBrk="1" hangingPunct="1">
                <a:lnSpc>
                  <a:spcPct val="100000"/>
                </a:lnSpc>
                <a:spcBef>
                  <a:spcPts val="750"/>
                </a:spcBef>
                <a:buFont typeface="Times New Roman" panose="02020603050405020304" pitchFamily="18" charset="0"/>
                <a:buNone/>
              </a:pPr>
              <a:r>
                <a:rPr lang="en-US" altLang="zh-CN" sz="1075" b="1" dirty="0">
                  <a:solidFill>
                    <a:schemeClr val="bg1"/>
                  </a:solidFill>
                  <a:latin typeface="黑体" panose="02000500000000000000" charset="-122"/>
                  <a:ea typeface="黑体" panose="02000500000000000000" charset="-122"/>
                  <a:cs typeface="Mangal" panose="02040503050203030202" pitchFamily="18" charset="0"/>
                </a:rPr>
                <a:t>LS3D6000</a:t>
              </a:r>
              <a:endParaRPr lang="en-US" altLang="zh-CN" sz="1075" b="1" dirty="0">
                <a:solidFill>
                  <a:schemeClr val="bg1"/>
                </a:solidFill>
                <a:latin typeface="黑体" panose="02000500000000000000" charset="-122"/>
                <a:ea typeface="黑体" panose="02000500000000000000" charset="-122"/>
                <a:cs typeface="Mangal" panose="02040503050203030202" pitchFamily="18" charset="0"/>
              </a:endParaRPr>
            </a:p>
          </p:txBody>
        </p:sp>
        <p:pic>
          <p:nvPicPr>
            <p:cNvPr id="5163" name="图片 31808"/>
            <p:cNvPicPr>
              <a:picLocks noChangeArrowheads="1"/>
            </p:cNvPicPr>
            <p:nvPr/>
          </p:nvPicPr>
          <p:blipFill>
            <a:blip r:embed="rId2" cstate="print"/>
            <a:srcRect/>
            <a:stretch>
              <a:fillRect/>
            </a:stretch>
          </p:blipFill>
          <p:spPr bwMode="auto">
            <a:xfrm>
              <a:off x="13277" y="2897"/>
              <a:ext cx="893" cy="881"/>
            </a:xfrm>
            <a:prstGeom prst="rect">
              <a:avLst/>
            </a:prstGeom>
            <a:noFill/>
            <a:ln w="12700">
              <a:solidFill>
                <a:srgbClr val="000000">
                  <a:alpha val="0"/>
                </a:srgbClr>
              </a:solidFill>
              <a:miter lim="800000"/>
              <a:headEnd/>
              <a:tailEnd/>
            </a:ln>
            <a:extLst>
              <a:ext uri="{909E8E84-426E-40DD-AFC4-6F175D3DCCD1}">
                <a14:hiddenFill xmlns:a14="http://schemas.microsoft.com/office/drawing/2010/main">
                  <a:solidFill>
                    <a:srgbClr val="FFFFFF"/>
                  </a:solidFill>
                </a14:hiddenFill>
              </a:ext>
            </a:extLst>
          </p:spPr>
        </p:pic>
        <p:sp>
          <p:nvSpPr>
            <p:cNvPr id="494" name="箭头: V 形 493"/>
            <p:cNvSpPr/>
            <p:nvPr/>
          </p:nvSpPr>
          <p:spPr>
            <a:xfrm>
              <a:off x="13954" y="9541"/>
              <a:ext cx="348" cy="350"/>
            </a:xfrm>
            <a:prstGeom prst="chevron">
              <a:avLst/>
            </a:prstGeom>
            <a:solidFill>
              <a:srgbClr val="FFFF00"/>
            </a:solidFill>
            <a:ln>
              <a:noFill/>
            </a:ln>
          </p:spPr>
          <p:style>
            <a:lnRef idx="2">
              <a:srgbClr val="5B9BD5">
                <a:shade val="50000"/>
              </a:srgbClr>
            </a:lnRef>
            <a:fillRef idx="1">
              <a:srgbClr val="5B9BD5"/>
            </a:fillRef>
            <a:effectRef idx="0">
              <a:srgbClr val="5B9BD5"/>
            </a:effectRef>
            <a:fontRef idx="minor">
              <a:sysClr val="window" lastClr="FFFFFF"/>
            </a:fontRef>
          </p:style>
          <p:txBody>
            <a:bodyPr anchor="ctr"/>
            <a:lstStyle/>
            <a:p>
              <a:pPr algn="ctr" eaLnBrk="1" fontAlgn="auto" hangingPunct="1">
                <a:spcBef>
                  <a:spcPts val="0"/>
                </a:spcBef>
                <a:spcAft>
                  <a:spcPts val="0"/>
                </a:spcAft>
                <a:defRPr/>
              </a:pPr>
              <a:endParaRPr lang="zh-CN" altLang="en-US" sz="900" b="1">
                <a:solidFill>
                  <a:schemeClr val="bg1"/>
                </a:solidFill>
                <a:latin typeface="黑体" panose="02000500000000000000" charset="-122"/>
                <a:ea typeface="黑体" panose="02000500000000000000" charset="-122"/>
              </a:endParaRPr>
            </a:p>
          </p:txBody>
        </p:sp>
        <p:sp>
          <p:nvSpPr>
            <p:cNvPr id="495" name="箭头: V 形 494"/>
            <p:cNvSpPr/>
            <p:nvPr/>
          </p:nvSpPr>
          <p:spPr>
            <a:xfrm>
              <a:off x="14288" y="9541"/>
              <a:ext cx="348" cy="350"/>
            </a:xfrm>
            <a:prstGeom prst="chevron">
              <a:avLst/>
            </a:prstGeom>
            <a:solidFill>
              <a:srgbClr val="FFFF00"/>
            </a:solidFill>
            <a:ln>
              <a:noFill/>
            </a:ln>
          </p:spPr>
          <p:style>
            <a:lnRef idx="2">
              <a:srgbClr val="5B9BD5">
                <a:shade val="50000"/>
              </a:srgbClr>
            </a:lnRef>
            <a:fillRef idx="1">
              <a:srgbClr val="5B9BD5"/>
            </a:fillRef>
            <a:effectRef idx="0">
              <a:srgbClr val="5B9BD5"/>
            </a:effectRef>
            <a:fontRef idx="minor">
              <a:sysClr val="window" lastClr="FFFFFF"/>
            </a:fontRef>
          </p:style>
          <p:txBody>
            <a:bodyPr anchor="ctr"/>
            <a:lstStyle/>
            <a:p>
              <a:pPr algn="ctr" eaLnBrk="1" fontAlgn="auto" hangingPunct="1">
                <a:spcBef>
                  <a:spcPts val="0"/>
                </a:spcBef>
                <a:spcAft>
                  <a:spcPts val="0"/>
                </a:spcAft>
                <a:defRPr/>
              </a:pPr>
              <a:endParaRPr lang="zh-CN" altLang="en-US" sz="900" b="1">
                <a:solidFill>
                  <a:schemeClr val="bg1"/>
                </a:solidFill>
                <a:latin typeface="黑体" panose="02000500000000000000" charset="-122"/>
                <a:ea typeface="黑体" panose="02000500000000000000" charset="-122"/>
              </a:endParaRPr>
            </a:p>
          </p:txBody>
        </p:sp>
        <p:sp>
          <p:nvSpPr>
            <p:cNvPr id="5151" name="Text Box 24"/>
            <p:cNvSpPr txBox="1">
              <a:spLocks noChangeArrowheads="1"/>
            </p:cNvSpPr>
            <p:nvPr/>
          </p:nvSpPr>
          <p:spPr bwMode="auto">
            <a:xfrm>
              <a:off x="3402" y="3941"/>
              <a:ext cx="1272"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1pPr>
              <a:lvl2pPr marL="742950" indent="-285750">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2pPr>
              <a:lvl3pPr marL="1143000" indent="-228600">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3pPr>
              <a:lvl4pPr marL="1600200" indent="-228600">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4pPr>
              <a:lvl5pPr marL="2057400" indent="-228600">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5pPr>
              <a:lvl6pPr marL="2514600" indent="-228600" defTabSz="457200" fontAlgn="base">
                <a:spcBef>
                  <a:spcPct val="0"/>
                </a:spcBef>
                <a:spcAft>
                  <a:spcPct val="0"/>
                </a:spcAft>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6pPr>
              <a:lvl7pPr marL="2971800" indent="-228600" defTabSz="457200" fontAlgn="base">
                <a:spcBef>
                  <a:spcPct val="0"/>
                </a:spcBef>
                <a:spcAft>
                  <a:spcPct val="0"/>
                </a:spcAft>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7pPr>
              <a:lvl8pPr marL="3429000" indent="-228600" defTabSz="457200" fontAlgn="base">
                <a:spcBef>
                  <a:spcPct val="0"/>
                </a:spcBef>
                <a:spcAft>
                  <a:spcPct val="0"/>
                </a:spcAft>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8pPr>
              <a:lvl9pPr marL="3886200" indent="-228600" defTabSz="457200" fontAlgn="base">
                <a:spcBef>
                  <a:spcPct val="0"/>
                </a:spcBef>
                <a:spcAft>
                  <a:spcPct val="0"/>
                </a:spcAft>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9pPr>
            </a:lstStyle>
            <a:p>
              <a:pPr algn="ctr" eaLnBrk="1" hangingPunct="1">
                <a:buFont typeface="Times New Roman" panose="02020603050405020304" pitchFamily="18" charset="0"/>
                <a:buNone/>
              </a:pPr>
              <a:r>
                <a:rPr lang="en-US" altLang="zh-CN" sz="810" b="1" dirty="0">
                  <a:solidFill>
                    <a:schemeClr val="bg1"/>
                  </a:solidFill>
                  <a:latin typeface="黑体" panose="02000500000000000000" charset="-122"/>
                  <a:ea typeface="黑体" panose="02000500000000000000" charset="-122"/>
                  <a:cs typeface="黑体" panose="02000500000000000000" charset="-122"/>
                </a:rPr>
                <a:t>2.5GHz</a:t>
              </a:r>
              <a:endParaRPr lang="en-US" altLang="zh-CN" sz="810" b="1" dirty="0">
                <a:solidFill>
                  <a:schemeClr val="bg1"/>
                </a:solidFill>
                <a:latin typeface="黑体" panose="02000500000000000000" charset="-122"/>
                <a:ea typeface="黑体" panose="02000500000000000000" charset="-122"/>
                <a:cs typeface="黑体" panose="02000500000000000000" charset="-122"/>
              </a:endParaRPr>
            </a:p>
            <a:p>
              <a:pPr algn="ctr" eaLnBrk="1" hangingPunct="1">
                <a:buFont typeface="Times New Roman" panose="02020603050405020304" pitchFamily="18" charset="0"/>
                <a:buNone/>
              </a:pPr>
              <a:r>
                <a:rPr lang="en-US" altLang="zh-CN" sz="810" b="1" dirty="0">
                  <a:solidFill>
                    <a:schemeClr val="bg1"/>
                  </a:solidFill>
                  <a:latin typeface="黑体" panose="02000500000000000000" charset="-122"/>
                  <a:ea typeface="黑体" panose="02000500000000000000" charset="-122"/>
                  <a:cs typeface="黑体" panose="02000500000000000000" charset="-122"/>
                </a:rPr>
                <a:t>4</a:t>
              </a:r>
              <a:r>
                <a:rPr lang="zh-CN" altLang="en-US" sz="810" b="1" dirty="0">
                  <a:solidFill>
                    <a:schemeClr val="bg1"/>
                  </a:solidFill>
                  <a:latin typeface="黑体" panose="02000500000000000000" charset="-122"/>
                  <a:ea typeface="黑体" panose="02000500000000000000" charset="-122"/>
                  <a:cs typeface="黑体" panose="02000500000000000000" charset="-122"/>
                </a:rPr>
                <a:t>×</a:t>
              </a:r>
              <a:r>
                <a:rPr lang="en-US" altLang="zh-CN" sz="810" b="1" dirty="0">
                  <a:solidFill>
                    <a:schemeClr val="bg1"/>
                  </a:solidFill>
                  <a:latin typeface="黑体" panose="02000500000000000000" charset="-122"/>
                  <a:ea typeface="黑体" panose="02000500000000000000" charset="-122"/>
                  <a:cs typeface="黑体" panose="02000500000000000000" charset="-122"/>
                </a:rPr>
                <a:t>LA464</a:t>
              </a:r>
              <a:endParaRPr lang="en-US" altLang="zh-CN" sz="810" b="1" dirty="0">
                <a:solidFill>
                  <a:schemeClr val="bg1"/>
                </a:solidFill>
                <a:latin typeface="黑体" panose="02000500000000000000" charset="-122"/>
                <a:ea typeface="黑体" panose="02000500000000000000" charset="-122"/>
                <a:cs typeface="黑体" panose="02000500000000000000" charset="-122"/>
              </a:endParaRPr>
            </a:p>
          </p:txBody>
        </p:sp>
        <p:sp>
          <p:nvSpPr>
            <p:cNvPr id="5154" name="Text Box 34"/>
            <p:cNvSpPr txBox="1">
              <a:spLocks noChangeArrowheads="1"/>
            </p:cNvSpPr>
            <p:nvPr/>
          </p:nvSpPr>
          <p:spPr bwMode="auto">
            <a:xfrm>
              <a:off x="3350" y="2314"/>
              <a:ext cx="1377"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ts val="10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800">
                  <a:solidFill>
                    <a:sysClr val="windowText" lastClr="000000"/>
                  </a:solidFill>
                  <a:latin typeface="Calibri" panose="020F0502020204030204" charset="0"/>
                </a:defRPr>
              </a:lvl1pPr>
              <a:lvl2pPr marL="6858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400">
                  <a:solidFill>
                    <a:sysClr val="windowText" lastClr="000000"/>
                  </a:solidFill>
                  <a:latin typeface="Calibri" panose="020F0502020204030204" charset="0"/>
                </a:defRPr>
              </a:lvl2pPr>
              <a:lvl3pPr marL="11430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000">
                  <a:solidFill>
                    <a:sysClr val="windowText" lastClr="000000"/>
                  </a:solidFill>
                  <a:latin typeface="Calibri" panose="020F0502020204030204" charset="0"/>
                </a:defRPr>
              </a:lvl3pPr>
              <a:lvl4pPr marL="16002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4pPr>
              <a:lvl5pPr marL="20574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5pPr>
              <a:lvl6pPr marL="25146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6pPr>
              <a:lvl7pPr marL="29718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7pPr>
              <a:lvl8pPr marL="34290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8pPr>
              <a:lvl9pPr marL="38862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9pPr>
            </a:lstStyle>
            <a:p>
              <a:pPr algn="ctr" eaLnBrk="1" hangingPunct="1">
                <a:lnSpc>
                  <a:spcPct val="100000"/>
                </a:lnSpc>
                <a:spcBef>
                  <a:spcPts val="750"/>
                </a:spcBef>
                <a:buFont typeface="Times New Roman" panose="02020603050405020304" pitchFamily="18" charset="0"/>
                <a:buNone/>
              </a:pPr>
              <a:r>
                <a:rPr lang="en-US" altLang="zh-CN" sz="1075" b="1" dirty="0">
                  <a:solidFill>
                    <a:schemeClr val="bg1"/>
                  </a:solidFill>
                  <a:latin typeface="黑体" panose="02000500000000000000" charset="-122"/>
                  <a:ea typeface="黑体" panose="02000500000000000000" charset="-122"/>
                  <a:cs typeface="Mangal" panose="02040503050203030202" pitchFamily="18" charset="0"/>
                </a:rPr>
                <a:t>LS3A/3B5000</a:t>
              </a:r>
              <a:endParaRPr lang="en-US" altLang="zh-CN" sz="1075" b="1" dirty="0">
                <a:solidFill>
                  <a:schemeClr val="bg1"/>
                </a:solidFill>
                <a:latin typeface="黑体" panose="02000500000000000000" charset="-122"/>
                <a:ea typeface="黑体" panose="02000500000000000000" charset="-122"/>
                <a:cs typeface="Mangal" panose="02040503050203030202" pitchFamily="18" charset="0"/>
              </a:endParaRPr>
            </a:p>
          </p:txBody>
        </p:sp>
        <p:pic>
          <p:nvPicPr>
            <p:cNvPr id="315" name="图片 30"/>
            <p:cNvPicPr>
              <a:picLocks noChangeArrowheads="1"/>
            </p:cNvPicPr>
            <p:nvPr/>
          </p:nvPicPr>
          <p:blipFill>
            <a:blip r:embed="rId3" cstate="print"/>
            <a:srcRect/>
            <a:stretch>
              <a:fillRect/>
            </a:stretch>
          </p:blipFill>
          <p:spPr bwMode="auto">
            <a:xfrm>
              <a:off x="3596" y="2906"/>
              <a:ext cx="884" cy="873"/>
            </a:xfrm>
            <a:prstGeom prst="rect">
              <a:avLst/>
            </a:prstGeom>
            <a:noFill/>
            <a:ln w="12700">
              <a:solidFill>
                <a:srgbClr val="000000">
                  <a:alpha val="0"/>
                </a:srgbClr>
              </a:solidFill>
              <a:miter lim="800000"/>
              <a:headEnd/>
              <a:tailEnd/>
            </a:ln>
            <a:extLst>
              <a:ext uri="{909E8E84-426E-40DD-AFC4-6F175D3DCCD1}">
                <a14:hiddenFill xmlns:a14="http://schemas.microsoft.com/office/drawing/2010/main">
                  <a:solidFill>
                    <a:srgbClr val="FFFFFF"/>
                  </a:solidFill>
                </a14:hiddenFill>
              </a:ext>
            </a:extLst>
          </p:spPr>
        </p:pic>
        <p:sp>
          <p:nvSpPr>
            <p:cNvPr id="579" name="Text Box 29"/>
            <p:cNvSpPr txBox="1">
              <a:spLocks noChangeArrowheads="1"/>
            </p:cNvSpPr>
            <p:nvPr/>
          </p:nvSpPr>
          <p:spPr bwMode="auto">
            <a:xfrm>
              <a:off x="3701" y="6265"/>
              <a:ext cx="598"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ts val="10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800">
                  <a:solidFill>
                    <a:sysClr val="windowText" lastClr="000000"/>
                  </a:solidFill>
                  <a:latin typeface="Calibri" panose="020F0502020204030204" charset="0"/>
                </a:defRPr>
              </a:lvl1pPr>
              <a:lvl2pPr marL="6858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400">
                  <a:solidFill>
                    <a:sysClr val="windowText" lastClr="000000"/>
                  </a:solidFill>
                  <a:latin typeface="Calibri" panose="020F0502020204030204" charset="0"/>
                </a:defRPr>
              </a:lvl2pPr>
              <a:lvl3pPr marL="11430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000">
                  <a:solidFill>
                    <a:sysClr val="windowText" lastClr="000000"/>
                  </a:solidFill>
                  <a:latin typeface="Calibri" panose="020F0502020204030204" charset="0"/>
                </a:defRPr>
              </a:lvl3pPr>
              <a:lvl4pPr marL="16002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4pPr>
              <a:lvl5pPr marL="20574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5pPr>
              <a:lvl6pPr marL="25146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6pPr>
              <a:lvl7pPr marL="29718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7pPr>
              <a:lvl8pPr marL="34290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8pPr>
              <a:lvl9pPr marL="38862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9pPr>
            </a:lstStyle>
            <a:p>
              <a:pPr algn="ctr" eaLnBrk="1" hangingPunct="1">
                <a:lnSpc>
                  <a:spcPct val="100000"/>
                </a:lnSpc>
                <a:spcBef>
                  <a:spcPct val="0"/>
                </a:spcBef>
                <a:buFont typeface="Times New Roman" panose="02020603050405020304" pitchFamily="18" charset="0"/>
                <a:buNone/>
              </a:pPr>
              <a:r>
                <a:rPr lang="en-US" altLang="zh-CN" sz="720" b="1" dirty="0">
                  <a:solidFill>
                    <a:schemeClr val="bg1"/>
                  </a:solidFill>
                  <a:latin typeface="黑体" panose="02000500000000000000" charset="-122"/>
                  <a:ea typeface="黑体" panose="02000500000000000000" charset="-122"/>
                  <a:cs typeface="黑体" panose="02000500000000000000" charset="-122"/>
                </a:rPr>
                <a:t>500MHz</a:t>
              </a:r>
              <a:endParaRPr lang="en-US" altLang="zh-CN" sz="720" b="1" dirty="0">
                <a:solidFill>
                  <a:schemeClr val="bg1"/>
                </a:solidFill>
                <a:latin typeface="黑体" panose="02000500000000000000" charset="-122"/>
                <a:ea typeface="黑体" panose="02000500000000000000" charset="-122"/>
                <a:cs typeface="黑体" panose="02000500000000000000" charset="-122"/>
              </a:endParaRPr>
            </a:p>
            <a:p>
              <a:pPr algn="ctr" eaLnBrk="1" hangingPunct="1">
                <a:lnSpc>
                  <a:spcPct val="100000"/>
                </a:lnSpc>
                <a:spcBef>
                  <a:spcPct val="0"/>
                </a:spcBef>
                <a:buFont typeface="Times New Roman" panose="02020603050405020304" pitchFamily="18" charset="0"/>
                <a:buNone/>
              </a:pPr>
              <a:r>
                <a:rPr lang="en-US" altLang="zh-CN" sz="720" b="1" dirty="0">
                  <a:solidFill>
                    <a:schemeClr val="bg1"/>
                  </a:solidFill>
                  <a:latin typeface="黑体" panose="02000500000000000000" charset="-122"/>
                  <a:ea typeface="黑体" panose="02000500000000000000" charset="-122"/>
                  <a:cs typeface="黑体" panose="02000500000000000000" charset="-122"/>
                </a:rPr>
                <a:t>1</a:t>
              </a:r>
              <a:r>
                <a:rPr lang="zh-CN" altLang="en-US" sz="720" b="1" dirty="0">
                  <a:solidFill>
                    <a:schemeClr val="bg1"/>
                  </a:solidFill>
                  <a:latin typeface="黑体" panose="02000500000000000000" charset="-122"/>
                  <a:ea typeface="黑体" panose="02000500000000000000" charset="-122"/>
                  <a:cs typeface="黑体" panose="02000500000000000000" charset="-122"/>
                </a:rPr>
                <a:t>×</a:t>
              </a:r>
              <a:r>
                <a:rPr lang="en-US" altLang="zh-CN" sz="720" b="1" dirty="0">
                  <a:solidFill>
                    <a:schemeClr val="bg1"/>
                  </a:solidFill>
                  <a:latin typeface="黑体" panose="02000500000000000000" charset="-122"/>
                  <a:ea typeface="黑体" panose="02000500000000000000" charset="-122"/>
                  <a:cs typeface="黑体" panose="02000500000000000000" charset="-122"/>
                </a:rPr>
                <a:t>LA264</a:t>
              </a:r>
              <a:endParaRPr lang="en-US" altLang="zh-CN" sz="720" b="1" dirty="0">
                <a:solidFill>
                  <a:schemeClr val="bg1"/>
                </a:solidFill>
                <a:latin typeface="黑体" panose="02000500000000000000" charset="-122"/>
                <a:ea typeface="黑体" panose="02000500000000000000" charset="-122"/>
                <a:cs typeface="黑体" panose="02000500000000000000" charset="-122"/>
              </a:endParaRPr>
            </a:p>
          </p:txBody>
        </p:sp>
        <p:sp>
          <p:nvSpPr>
            <p:cNvPr id="580" name="Text Box 47"/>
            <p:cNvSpPr txBox="1">
              <a:spLocks noChangeArrowheads="1"/>
            </p:cNvSpPr>
            <p:nvPr/>
          </p:nvSpPr>
          <p:spPr bwMode="auto">
            <a:xfrm>
              <a:off x="3483" y="5162"/>
              <a:ext cx="1035"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ts val="10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800">
                  <a:solidFill>
                    <a:sysClr val="windowText" lastClr="000000"/>
                  </a:solidFill>
                  <a:latin typeface="Calibri" panose="020F0502020204030204" charset="0"/>
                </a:defRPr>
              </a:lvl1pPr>
              <a:lvl2pPr marL="6858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400">
                  <a:solidFill>
                    <a:sysClr val="windowText" lastClr="000000"/>
                  </a:solidFill>
                  <a:latin typeface="Calibri" panose="020F0502020204030204" charset="0"/>
                </a:defRPr>
              </a:lvl2pPr>
              <a:lvl3pPr marL="11430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000">
                  <a:solidFill>
                    <a:sysClr val="windowText" lastClr="000000"/>
                  </a:solidFill>
                  <a:latin typeface="Calibri" panose="020F0502020204030204" charset="0"/>
                </a:defRPr>
              </a:lvl3pPr>
              <a:lvl4pPr marL="16002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4pPr>
              <a:lvl5pPr marL="20574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5pPr>
              <a:lvl6pPr marL="25146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6pPr>
              <a:lvl7pPr marL="29718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7pPr>
              <a:lvl8pPr marL="34290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8pPr>
              <a:lvl9pPr marL="38862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9pPr>
            </a:lstStyle>
            <a:p>
              <a:pPr algn="ctr" eaLnBrk="1" hangingPunct="1">
                <a:lnSpc>
                  <a:spcPct val="100000"/>
                </a:lnSpc>
                <a:spcBef>
                  <a:spcPts val="750"/>
                </a:spcBef>
                <a:buFont typeface="Times New Roman" panose="02020603050405020304" pitchFamily="18" charset="0"/>
                <a:buNone/>
              </a:pPr>
              <a:r>
                <a:rPr lang="en-US" altLang="zh-CN" sz="945" b="1" dirty="0">
                  <a:solidFill>
                    <a:schemeClr val="bg1"/>
                  </a:solidFill>
                  <a:latin typeface="黑体" panose="02000500000000000000" charset="-122"/>
                  <a:ea typeface="黑体" panose="02000500000000000000" charset="-122"/>
                  <a:cs typeface="Mangal" panose="02040503050203030202" pitchFamily="18" charset="0"/>
                </a:rPr>
                <a:t>LS2K0500</a:t>
              </a:r>
              <a:endParaRPr lang="en-US" altLang="zh-CN" sz="945" b="1" dirty="0">
                <a:solidFill>
                  <a:schemeClr val="bg1"/>
                </a:solidFill>
                <a:latin typeface="黑体" panose="02000500000000000000" charset="-122"/>
                <a:ea typeface="黑体" panose="02000500000000000000" charset="-122"/>
                <a:cs typeface="Mangal" panose="02040503050203030202" pitchFamily="18" charset="0"/>
              </a:endParaRPr>
            </a:p>
          </p:txBody>
        </p:sp>
        <p:pic>
          <p:nvPicPr>
            <p:cNvPr id="581" name="图片 20" descr="C:/Users/Thinkpad/AppData/Local/Temp/picturecompress_20220118233158/output_23.jpgoutput_23"/>
            <p:cNvPicPr>
              <a:picLocks noChangeArrowheads="1"/>
            </p:cNvPicPr>
            <p:nvPr/>
          </p:nvPicPr>
          <p:blipFill>
            <a:blip r:embed="rId4" cstate="print"/>
            <a:stretch>
              <a:fillRect/>
            </a:stretch>
          </p:blipFill>
          <p:spPr bwMode="auto">
            <a:xfrm>
              <a:off x="3639" y="5503"/>
              <a:ext cx="723" cy="718"/>
            </a:xfrm>
            <a:prstGeom prst="rect">
              <a:avLst/>
            </a:prstGeom>
            <a:noFill/>
            <a:ln w="9525">
              <a:solidFill>
                <a:srgbClr val="000000">
                  <a:alpha val="0"/>
                </a:srgbClr>
              </a:solidFill>
              <a:miter lim="800000"/>
              <a:headEnd/>
              <a:tailEnd/>
            </a:ln>
            <a:extLst>
              <a:ext uri="{909E8E84-426E-40DD-AFC4-6F175D3DCCD1}">
                <a14:hiddenFill xmlns:a14="http://schemas.microsoft.com/office/drawing/2010/main">
                  <a:solidFill>
                    <a:srgbClr val="FFFFFF"/>
                  </a:solidFill>
                </a14:hiddenFill>
              </a:ext>
            </a:extLst>
          </p:spPr>
        </p:pic>
        <p:sp>
          <p:nvSpPr>
            <p:cNvPr id="310" name="Text Box 24"/>
            <p:cNvSpPr txBox="1">
              <a:spLocks noChangeArrowheads="1"/>
            </p:cNvSpPr>
            <p:nvPr/>
          </p:nvSpPr>
          <p:spPr bwMode="auto">
            <a:xfrm>
              <a:off x="5558" y="3941"/>
              <a:ext cx="881"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1pPr>
              <a:lvl2pPr marL="742950" indent="-285750">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2pPr>
              <a:lvl3pPr marL="1143000" indent="-228600">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3pPr>
              <a:lvl4pPr marL="1600200" indent="-228600">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4pPr>
              <a:lvl5pPr marL="2057400" indent="-228600">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5pPr>
              <a:lvl6pPr marL="2514600" indent="-228600" defTabSz="457200" fontAlgn="base">
                <a:spcBef>
                  <a:spcPct val="0"/>
                </a:spcBef>
                <a:spcAft>
                  <a:spcPct val="0"/>
                </a:spcAft>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6pPr>
              <a:lvl7pPr marL="2971800" indent="-228600" defTabSz="457200" fontAlgn="base">
                <a:spcBef>
                  <a:spcPct val="0"/>
                </a:spcBef>
                <a:spcAft>
                  <a:spcPct val="0"/>
                </a:spcAft>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7pPr>
              <a:lvl8pPr marL="3429000" indent="-228600" defTabSz="457200" fontAlgn="base">
                <a:spcBef>
                  <a:spcPct val="0"/>
                </a:spcBef>
                <a:spcAft>
                  <a:spcPct val="0"/>
                </a:spcAft>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8pPr>
              <a:lvl9pPr marL="3886200" indent="-228600" defTabSz="457200" fontAlgn="base">
                <a:spcBef>
                  <a:spcPct val="0"/>
                </a:spcBef>
                <a:spcAft>
                  <a:spcPct val="0"/>
                </a:spcAft>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9pPr>
            </a:lstStyle>
            <a:p>
              <a:pPr algn="ctr" eaLnBrk="1" hangingPunct="1">
                <a:buFont typeface="Times New Roman" panose="02020603050405020304" pitchFamily="18" charset="0"/>
                <a:buNone/>
              </a:pPr>
              <a:r>
                <a:rPr lang="en-US" altLang="zh-CN" sz="810" b="1" dirty="0">
                  <a:solidFill>
                    <a:schemeClr val="bg1"/>
                  </a:solidFill>
                  <a:latin typeface="黑体" panose="02000500000000000000" charset="-122"/>
                  <a:ea typeface="黑体" panose="02000500000000000000" charset="-122"/>
                  <a:cs typeface="黑体" panose="02000500000000000000" charset="-122"/>
                </a:rPr>
                <a:t>2.</a:t>
              </a:r>
              <a:r>
                <a:rPr lang="en-US" altLang="en-US" sz="810" b="1" dirty="0">
                  <a:solidFill>
                    <a:schemeClr val="bg1"/>
                  </a:solidFill>
                  <a:latin typeface="黑体" panose="02000500000000000000" charset="-122"/>
                  <a:ea typeface="黑体" panose="02000500000000000000" charset="-122"/>
                  <a:cs typeface="黑体" panose="02000500000000000000" charset="-122"/>
                </a:rPr>
                <a:t>2</a:t>
              </a:r>
              <a:r>
                <a:rPr lang="en-US" altLang="zh-CN" sz="810" b="1" dirty="0">
                  <a:solidFill>
                    <a:schemeClr val="bg1"/>
                  </a:solidFill>
                  <a:latin typeface="黑体" panose="02000500000000000000" charset="-122"/>
                  <a:ea typeface="黑体" panose="02000500000000000000" charset="-122"/>
                  <a:cs typeface="黑体" panose="02000500000000000000" charset="-122"/>
                </a:rPr>
                <a:t>GHz</a:t>
              </a:r>
              <a:endParaRPr lang="en-US" altLang="zh-CN" sz="810" b="1" dirty="0">
                <a:solidFill>
                  <a:schemeClr val="bg1"/>
                </a:solidFill>
                <a:latin typeface="黑体" panose="02000500000000000000" charset="-122"/>
                <a:ea typeface="黑体" panose="02000500000000000000" charset="-122"/>
                <a:cs typeface="黑体" panose="02000500000000000000" charset="-122"/>
              </a:endParaRPr>
            </a:p>
            <a:p>
              <a:pPr algn="ctr" eaLnBrk="1" hangingPunct="1">
                <a:buFont typeface="Times New Roman" panose="02020603050405020304" pitchFamily="18" charset="0"/>
                <a:buNone/>
              </a:pPr>
              <a:r>
                <a:rPr lang="en-US" altLang="en-US" sz="810" b="1" dirty="0">
                  <a:solidFill>
                    <a:schemeClr val="bg1"/>
                  </a:solidFill>
                  <a:latin typeface="黑体" panose="02000500000000000000" charset="-122"/>
                  <a:ea typeface="黑体" panose="02000500000000000000" charset="-122"/>
                  <a:cs typeface="黑体" panose="02000500000000000000" charset="-122"/>
                </a:rPr>
                <a:t>16</a:t>
              </a:r>
              <a:r>
                <a:rPr lang="zh-CN" altLang="en-US" sz="810" b="1" dirty="0">
                  <a:solidFill>
                    <a:schemeClr val="bg1"/>
                  </a:solidFill>
                  <a:latin typeface="黑体" panose="02000500000000000000" charset="-122"/>
                  <a:ea typeface="黑体" panose="02000500000000000000" charset="-122"/>
                  <a:cs typeface="黑体" panose="02000500000000000000" charset="-122"/>
                </a:rPr>
                <a:t>×</a:t>
              </a:r>
              <a:r>
                <a:rPr lang="en-US" altLang="zh-CN" sz="810" b="1" dirty="0">
                  <a:solidFill>
                    <a:schemeClr val="bg1"/>
                  </a:solidFill>
                  <a:latin typeface="黑体" panose="02000500000000000000" charset="-122"/>
                  <a:ea typeface="黑体" panose="02000500000000000000" charset="-122"/>
                  <a:cs typeface="黑体" panose="02000500000000000000" charset="-122"/>
                </a:rPr>
                <a:t>LA464</a:t>
              </a:r>
              <a:endParaRPr lang="en-US" altLang="zh-CN" sz="810" b="1" dirty="0">
                <a:solidFill>
                  <a:schemeClr val="bg1"/>
                </a:solidFill>
                <a:latin typeface="黑体" panose="02000500000000000000" charset="-122"/>
                <a:ea typeface="黑体" panose="02000500000000000000" charset="-122"/>
                <a:cs typeface="黑体" panose="02000500000000000000" charset="-122"/>
              </a:endParaRPr>
            </a:p>
          </p:txBody>
        </p:sp>
        <p:sp>
          <p:nvSpPr>
            <p:cNvPr id="311" name="Text Box 34"/>
            <p:cNvSpPr txBox="1">
              <a:spLocks noChangeArrowheads="1"/>
            </p:cNvSpPr>
            <p:nvPr/>
          </p:nvSpPr>
          <p:spPr bwMode="auto">
            <a:xfrm>
              <a:off x="5485" y="2328"/>
              <a:ext cx="1026"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ts val="10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800">
                  <a:solidFill>
                    <a:sysClr val="windowText" lastClr="000000"/>
                  </a:solidFill>
                  <a:latin typeface="Calibri" panose="020F0502020204030204" charset="0"/>
                </a:defRPr>
              </a:lvl1pPr>
              <a:lvl2pPr marL="6858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400">
                  <a:solidFill>
                    <a:sysClr val="windowText" lastClr="000000"/>
                  </a:solidFill>
                  <a:latin typeface="Calibri" panose="020F0502020204030204" charset="0"/>
                </a:defRPr>
              </a:lvl2pPr>
              <a:lvl3pPr marL="11430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000">
                  <a:solidFill>
                    <a:sysClr val="windowText" lastClr="000000"/>
                  </a:solidFill>
                  <a:latin typeface="Calibri" panose="020F0502020204030204" charset="0"/>
                </a:defRPr>
              </a:lvl3pPr>
              <a:lvl4pPr marL="16002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4pPr>
              <a:lvl5pPr marL="20574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5pPr>
              <a:lvl6pPr marL="25146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6pPr>
              <a:lvl7pPr marL="29718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7pPr>
              <a:lvl8pPr marL="34290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8pPr>
              <a:lvl9pPr marL="38862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9pPr>
            </a:lstStyle>
            <a:p>
              <a:pPr algn="ctr" eaLnBrk="1" hangingPunct="1">
                <a:lnSpc>
                  <a:spcPct val="100000"/>
                </a:lnSpc>
                <a:spcBef>
                  <a:spcPts val="750"/>
                </a:spcBef>
                <a:buFont typeface="Times New Roman" panose="02020603050405020304" pitchFamily="18" charset="0"/>
                <a:buNone/>
              </a:pPr>
              <a:r>
                <a:rPr lang="en-US" altLang="zh-CN" sz="1075" b="1" dirty="0">
                  <a:solidFill>
                    <a:schemeClr val="bg1"/>
                  </a:solidFill>
                  <a:latin typeface="黑体" panose="02000500000000000000" charset="-122"/>
                  <a:ea typeface="黑体" panose="02000500000000000000" charset="-122"/>
                  <a:cs typeface="Mangal" panose="02040503050203030202" pitchFamily="18" charset="0"/>
                </a:rPr>
                <a:t>LS3C5000</a:t>
              </a:r>
              <a:endParaRPr lang="en-US" altLang="zh-CN" sz="1075" b="1" dirty="0">
                <a:solidFill>
                  <a:schemeClr val="bg1"/>
                </a:solidFill>
                <a:latin typeface="黑体" panose="02000500000000000000" charset="-122"/>
                <a:ea typeface="黑体" panose="02000500000000000000" charset="-122"/>
                <a:cs typeface="Mangal" panose="02040503050203030202" pitchFamily="18" charset="0"/>
              </a:endParaRPr>
            </a:p>
          </p:txBody>
        </p:sp>
        <p:pic>
          <p:nvPicPr>
            <p:cNvPr id="6" name="图片 5"/>
            <p:cNvPicPr/>
            <p:nvPr/>
          </p:nvPicPr>
          <p:blipFill>
            <a:blip r:embed="rId5" cstate="print"/>
            <a:srcRect/>
            <a:stretch>
              <a:fillRect/>
            </a:stretch>
          </p:blipFill>
          <p:spPr>
            <a:xfrm>
              <a:off x="5500" y="2819"/>
              <a:ext cx="996" cy="996"/>
            </a:xfrm>
            <a:prstGeom prst="rect">
              <a:avLst/>
            </a:prstGeom>
            <a:ln w="12700" cmpd="sng">
              <a:solidFill>
                <a:srgbClr val="000000">
                  <a:alpha val="0"/>
                </a:srgbClr>
              </a:solidFill>
              <a:prstDash val="solid"/>
            </a:ln>
          </p:spPr>
        </p:pic>
        <p:pic>
          <p:nvPicPr>
            <p:cNvPr id="41" name="图片 31812" descr="C:/Users/Thinkpad/AppData/Local/Temp/picturecompress_20220118233158/output_8.pngoutput_8"/>
            <p:cNvPicPr>
              <a:picLocks noChangeArrowheads="1"/>
            </p:cNvPicPr>
            <p:nvPr/>
          </p:nvPicPr>
          <p:blipFill>
            <a:blip r:embed="rId1" cstate="print"/>
            <a:srcRect/>
            <a:stretch>
              <a:fillRect/>
            </a:stretch>
          </p:blipFill>
          <p:spPr bwMode="auto">
            <a:xfrm>
              <a:off x="13277" y="7879"/>
              <a:ext cx="893" cy="88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26" name="Text Box 29"/>
            <p:cNvSpPr txBox="1">
              <a:spLocks noChangeArrowheads="1"/>
            </p:cNvSpPr>
            <p:nvPr/>
          </p:nvSpPr>
          <p:spPr bwMode="auto">
            <a:xfrm>
              <a:off x="5161" y="6265"/>
              <a:ext cx="62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ts val="10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800">
                  <a:solidFill>
                    <a:sysClr val="windowText" lastClr="000000"/>
                  </a:solidFill>
                  <a:latin typeface="Calibri" panose="020F0502020204030204" charset="0"/>
                </a:defRPr>
              </a:lvl1pPr>
              <a:lvl2pPr marL="6858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400">
                  <a:solidFill>
                    <a:sysClr val="windowText" lastClr="000000"/>
                  </a:solidFill>
                  <a:latin typeface="Calibri" panose="020F0502020204030204" charset="0"/>
                </a:defRPr>
              </a:lvl2pPr>
              <a:lvl3pPr marL="11430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000">
                  <a:solidFill>
                    <a:sysClr val="windowText" lastClr="000000"/>
                  </a:solidFill>
                  <a:latin typeface="Calibri" panose="020F0502020204030204" charset="0"/>
                </a:defRPr>
              </a:lvl3pPr>
              <a:lvl4pPr marL="16002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4pPr>
              <a:lvl5pPr marL="20574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5pPr>
              <a:lvl6pPr marL="25146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6pPr>
              <a:lvl7pPr marL="29718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7pPr>
              <a:lvl8pPr marL="34290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8pPr>
              <a:lvl9pPr marL="38862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9pPr>
            </a:lstStyle>
            <a:p>
              <a:pPr algn="ctr" eaLnBrk="1" hangingPunct="1">
                <a:lnSpc>
                  <a:spcPct val="100000"/>
                </a:lnSpc>
                <a:spcBef>
                  <a:spcPct val="0"/>
                </a:spcBef>
                <a:buFont typeface="Times New Roman" panose="02020603050405020304" pitchFamily="18" charset="0"/>
                <a:buNone/>
              </a:pPr>
              <a:r>
                <a:rPr lang="en-US" altLang="zh-CN" sz="720" b="1" dirty="0">
                  <a:solidFill>
                    <a:schemeClr val="bg1"/>
                  </a:solidFill>
                  <a:latin typeface="黑体" panose="02000500000000000000" charset="-122"/>
                  <a:ea typeface="黑体" panose="02000500000000000000" charset="-122"/>
                  <a:cs typeface="黑体" panose="02000500000000000000" charset="-122"/>
                </a:rPr>
                <a:t>1.0GHz</a:t>
              </a:r>
              <a:endParaRPr lang="en-US" altLang="zh-CN" sz="720" b="1" dirty="0">
                <a:solidFill>
                  <a:schemeClr val="bg1"/>
                </a:solidFill>
                <a:latin typeface="黑体" panose="02000500000000000000" charset="-122"/>
                <a:ea typeface="黑体" panose="02000500000000000000" charset="-122"/>
                <a:cs typeface="黑体" panose="02000500000000000000" charset="-122"/>
              </a:endParaRPr>
            </a:p>
            <a:p>
              <a:pPr algn="ctr" eaLnBrk="1" hangingPunct="1">
                <a:lnSpc>
                  <a:spcPct val="100000"/>
                </a:lnSpc>
                <a:spcBef>
                  <a:spcPct val="0"/>
                </a:spcBef>
                <a:buFont typeface="Times New Roman" panose="02020603050405020304" pitchFamily="18" charset="0"/>
                <a:buNone/>
              </a:pPr>
              <a:r>
                <a:rPr lang="en-US" altLang="zh-CN" sz="720" b="1" dirty="0">
                  <a:solidFill>
                    <a:schemeClr val="bg1"/>
                  </a:solidFill>
                  <a:latin typeface="黑体" panose="02000500000000000000" charset="-122"/>
                  <a:ea typeface="黑体" panose="02000500000000000000" charset="-122"/>
                  <a:cs typeface="黑体" panose="02000500000000000000" charset="-122"/>
                </a:rPr>
                <a:t>2</a:t>
              </a:r>
              <a:r>
                <a:rPr lang="zh-CN" altLang="en-US" sz="720" b="1" dirty="0">
                  <a:solidFill>
                    <a:schemeClr val="bg1"/>
                  </a:solidFill>
                  <a:latin typeface="黑体" panose="02000500000000000000" charset="-122"/>
                  <a:ea typeface="黑体" panose="02000500000000000000" charset="-122"/>
                  <a:cs typeface="黑体" panose="02000500000000000000" charset="-122"/>
                </a:rPr>
                <a:t>×</a:t>
              </a:r>
              <a:r>
                <a:rPr lang="en-US" altLang="en-US" sz="720" b="1" dirty="0">
                  <a:solidFill>
                    <a:schemeClr val="bg1"/>
                  </a:solidFill>
                  <a:latin typeface="黑体" panose="02000500000000000000" charset="-122"/>
                  <a:ea typeface="黑体" panose="02000500000000000000" charset="-122"/>
                  <a:cs typeface="黑体" panose="02000500000000000000" charset="-122"/>
                </a:rPr>
                <a:t>LA</a:t>
              </a:r>
              <a:r>
                <a:rPr lang="en-US" altLang="zh-CN" sz="720" b="1" dirty="0">
                  <a:solidFill>
                    <a:schemeClr val="bg1"/>
                  </a:solidFill>
                  <a:latin typeface="黑体" panose="02000500000000000000" charset="-122"/>
                  <a:ea typeface="黑体" panose="02000500000000000000" charset="-122"/>
                  <a:cs typeface="黑体" panose="02000500000000000000" charset="-122"/>
                </a:rPr>
                <a:t>264</a:t>
              </a:r>
              <a:endParaRPr lang="en-US" altLang="zh-CN" sz="720" b="1" dirty="0">
                <a:solidFill>
                  <a:schemeClr val="bg1"/>
                </a:solidFill>
                <a:latin typeface="黑体" panose="02000500000000000000" charset="-122"/>
                <a:ea typeface="黑体" panose="02000500000000000000" charset="-122"/>
                <a:cs typeface="黑体" panose="02000500000000000000" charset="-122"/>
              </a:endParaRPr>
            </a:p>
          </p:txBody>
        </p:sp>
        <p:sp>
          <p:nvSpPr>
            <p:cNvPr id="27" name="Text Box 47"/>
            <p:cNvSpPr txBox="1">
              <a:spLocks noChangeArrowheads="1"/>
            </p:cNvSpPr>
            <p:nvPr/>
          </p:nvSpPr>
          <p:spPr bwMode="auto">
            <a:xfrm>
              <a:off x="4790" y="5162"/>
              <a:ext cx="1370"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ts val="10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800">
                  <a:solidFill>
                    <a:sysClr val="windowText" lastClr="000000"/>
                  </a:solidFill>
                  <a:latin typeface="Calibri" panose="020F0502020204030204" charset="0"/>
                </a:defRPr>
              </a:lvl1pPr>
              <a:lvl2pPr marL="6858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400">
                  <a:solidFill>
                    <a:sysClr val="windowText" lastClr="000000"/>
                  </a:solidFill>
                  <a:latin typeface="Calibri" panose="020F0502020204030204" charset="0"/>
                </a:defRPr>
              </a:lvl2pPr>
              <a:lvl3pPr marL="11430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000">
                  <a:solidFill>
                    <a:sysClr val="windowText" lastClr="000000"/>
                  </a:solidFill>
                  <a:latin typeface="Calibri" panose="020F0502020204030204" charset="0"/>
                </a:defRPr>
              </a:lvl3pPr>
              <a:lvl4pPr marL="16002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4pPr>
              <a:lvl5pPr marL="20574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5pPr>
              <a:lvl6pPr marL="25146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6pPr>
              <a:lvl7pPr marL="29718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7pPr>
              <a:lvl8pPr marL="34290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8pPr>
              <a:lvl9pPr marL="38862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9pPr>
            </a:lstStyle>
            <a:p>
              <a:pPr algn="ctr" eaLnBrk="1" hangingPunct="1">
                <a:lnSpc>
                  <a:spcPct val="100000"/>
                </a:lnSpc>
                <a:spcBef>
                  <a:spcPts val="750"/>
                </a:spcBef>
                <a:buFont typeface="Times New Roman" panose="02020603050405020304" pitchFamily="18" charset="0"/>
                <a:buNone/>
              </a:pPr>
              <a:r>
                <a:rPr lang="en-US" altLang="zh-CN" sz="945" b="1" dirty="0">
                  <a:solidFill>
                    <a:schemeClr val="bg1"/>
                  </a:solidFill>
                  <a:latin typeface="黑体" panose="02000500000000000000" charset="-122"/>
                  <a:ea typeface="黑体" panose="02000500000000000000" charset="-122"/>
                  <a:cs typeface="Mangal" panose="02040503050203030202" pitchFamily="18" charset="0"/>
                </a:rPr>
                <a:t>LS2K1000</a:t>
              </a:r>
              <a:r>
                <a:rPr lang="en-US" altLang="en-US" sz="945" b="1" dirty="0">
                  <a:solidFill>
                    <a:schemeClr val="bg1"/>
                  </a:solidFill>
                  <a:latin typeface="黑体" panose="02000500000000000000" charset="-122"/>
                  <a:ea typeface="黑体" panose="02000500000000000000" charset="-122"/>
                  <a:cs typeface="Mangal" panose="02040503050203030202" pitchFamily="18" charset="0"/>
                </a:rPr>
                <a:t>LA</a:t>
              </a:r>
              <a:endParaRPr lang="en-US" altLang="en-US" sz="945" b="1" dirty="0">
                <a:solidFill>
                  <a:schemeClr val="bg1"/>
                </a:solidFill>
                <a:latin typeface="黑体" panose="02000500000000000000" charset="-122"/>
                <a:ea typeface="黑体" panose="02000500000000000000" charset="-122"/>
                <a:cs typeface="Mangal" panose="02040503050203030202" pitchFamily="18" charset="0"/>
              </a:endParaRPr>
            </a:p>
          </p:txBody>
        </p:sp>
        <p:pic>
          <p:nvPicPr>
            <p:cNvPr id="28" name="图片 20" descr="C:/Users/Thinkpad/AppData/Local/Temp/picturecompress_20220118233158/output_19.pngoutput_19"/>
            <p:cNvPicPr>
              <a:picLocks noChangeArrowheads="1"/>
            </p:cNvPicPr>
            <p:nvPr/>
          </p:nvPicPr>
          <p:blipFill>
            <a:blip r:embed="rId6" cstate="print"/>
            <a:srcRect/>
            <a:stretch>
              <a:fillRect/>
            </a:stretch>
          </p:blipFill>
          <p:spPr bwMode="auto">
            <a:xfrm>
              <a:off x="5119" y="5500"/>
              <a:ext cx="711" cy="702"/>
            </a:xfrm>
            <a:prstGeom prst="rect">
              <a:avLst/>
            </a:prstGeom>
            <a:noFill/>
            <a:ln w="9525">
              <a:solidFill>
                <a:srgbClr val="000000">
                  <a:alpha val="0"/>
                </a:srgbClr>
              </a:solidFill>
              <a:miter lim="800000"/>
              <a:headEnd/>
              <a:tailEnd/>
            </a:ln>
            <a:extLst>
              <a:ext uri="{909E8E84-426E-40DD-AFC4-6F175D3DCCD1}">
                <a14:hiddenFill xmlns:a14="http://schemas.microsoft.com/office/drawing/2010/main">
                  <a:solidFill>
                    <a:srgbClr val="FFFFFF"/>
                  </a:solidFill>
                </a14:hiddenFill>
              </a:ext>
            </a:extLst>
          </p:spPr>
        </p:pic>
        <p:sp>
          <p:nvSpPr>
            <p:cNvPr id="37" name="矩形: 圆角 23"/>
            <p:cNvSpPr/>
            <p:nvPr/>
          </p:nvSpPr>
          <p:spPr>
            <a:xfrm>
              <a:off x="594" y="2529"/>
              <a:ext cx="2494" cy="1571"/>
            </a:xfrm>
            <a:prstGeom prst="roundRect">
              <a:avLst>
                <a:gd name="adj" fmla="val 33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15" b="1" dirty="0">
                  <a:solidFill>
                    <a:schemeClr val="bg1"/>
                  </a:solidFill>
                  <a:latin typeface="黑体" panose="02000500000000000000" charset="-122"/>
                  <a:ea typeface="黑体" panose="02000500000000000000" charset="-122"/>
                  <a:cs typeface="黑体" panose="02000500000000000000" charset="-122"/>
                  <a:sym typeface="+mn-ea"/>
                </a:rPr>
                <a:t>龙芯</a:t>
              </a:r>
              <a:r>
                <a:rPr lang="en-US" altLang="zh-CN" sz="1615" b="1" dirty="0">
                  <a:solidFill>
                    <a:schemeClr val="bg1"/>
                  </a:solidFill>
                  <a:latin typeface="黑体" panose="02000500000000000000" charset="-122"/>
                  <a:ea typeface="黑体" panose="02000500000000000000" charset="-122"/>
                  <a:cs typeface="黑体" panose="02000500000000000000" charset="-122"/>
                  <a:sym typeface="+mn-ea"/>
                </a:rPr>
                <a:t>3</a:t>
              </a:r>
              <a:r>
                <a:rPr lang="zh-CN" altLang="en-US" sz="1615" b="1" dirty="0">
                  <a:solidFill>
                    <a:schemeClr val="bg1"/>
                  </a:solidFill>
                  <a:latin typeface="黑体" panose="02000500000000000000" charset="-122"/>
                  <a:ea typeface="黑体" panose="02000500000000000000" charset="-122"/>
                  <a:cs typeface="黑体" panose="02000500000000000000" charset="-122"/>
                  <a:sym typeface="+mn-ea"/>
                </a:rPr>
                <a:t>号</a:t>
              </a:r>
              <a:endParaRPr lang="en-US" altLang="zh-CN" sz="1615" b="1" dirty="0">
                <a:solidFill>
                  <a:schemeClr val="bg1"/>
                </a:solidFill>
                <a:latin typeface="黑体" panose="02000500000000000000" charset="-122"/>
                <a:ea typeface="黑体" panose="02000500000000000000" charset="-122"/>
                <a:cs typeface="黑体" panose="02000500000000000000" charset="-122"/>
                <a:sym typeface="+mn-ea"/>
              </a:endParaRPr>
            </a:p>
            <a:p>
              <a:pPr algn="ctr"/>
              <a:r>
                <a:rPr lang="en-GB" altLang="zh-CN" sz="1615" b="1" dirty="0">
                  <a:solidFill>
                    <a:schemeClr val="bg1"/>
                  </a:solidFill>
                  <a:latin typeface="黑体" panose="02000500000000000000" charset="-122"/>
                  <a:ea typeface="黑体" panose="02000500000000000000" charset="-122"/>
                  <a:cs typeface="黑体" panose="02000500000000000000" charset="-122"/>
                  <a:sym typeface="+mn-ea"/>
                </a:rPr>
                <a:t>CPU</a:t>
              </a:r>
              <a:r>
                <a:rPr lang="zh-CN" altLang="en-US" sz="1615" b="1" dirty="0">
                  <a:solidFill>
                    <a:schemeClr val="bg1"/>
                  </a:solidFill>
                  <a:latin typeface="黑体" panose="02000500000000000000" charset="-122"/>
                  <a:ea typeface="黑体" panose="02000500000000000000" charset="-122"/>
                  <a:cs typeface="黑体" panose="02000500000000000000" charset="-122"/>
                  <a:sym typeface="+mn-ea"/>
                </a:rPr>
                <a:t>系列</a:t>
              </a:r>
              <a:endParaRPr lang="en-US" altLang="zh-CN" sz="1615" b="1" dirty="0">
                <a:solidFill>
                  <a:schemeClr val="bg1"/>
                </a:solidFill>
                <a:latin typeface="黑体" panose="02000500000000000000" charset="-122"/>
                <a:ea typeface="黑体" panose="02000500000000000000" charset="-122"/>
                <a:cs typeface="黑体" panose="02000500000000000000" charset="-122"/>
              </a:endParaRPr>
            </a:p>
            <a:p>
              <a:pPr algn="ctr">
                <a:lnSpc>
                  <a:spcPct val="150000"/>
                </a:lnSpc>
              </a:pPr>
              <a:r>
                <a:rPr lang="zh-CN" altLang="en-US" sz="1075" b="1" dirty="0">
                  <a:solidFill>
                    <a:schemeClr val="bg1"/>
                  </a:solidFill>
                  <a:latin typeface="黑体" panose="02000500000000000000" charset="-122"/>
                  <a:ea typeface="黑体" panose="02000500000000000000" charset="-122"/>
                  <a:cs typeface="黑体" panose="02000500000000000000" charset="-122"/>
                  <a:sym typeface="+mn-ea"/>
                </a:rPr>
                <a:t>面向桌面和服务器应用</a:t>
              </a:r>
              <a:endParaRPr lang="zh-CN" altLang="en-US" sz="1075" b="1" dirty="0">
                <a:solidFill>
                  <a:schemeClr val="bg1"/>
                </a:solidFill>
                <a:latin typeface="黑体" panose="02000500000000000000" charset="-122"/>
                <a:ea typeface="黑体" panose="02000500000000000000" charset="-122"/>
                <a:cs typeface="黑体" panose="02000500000000000000" charset="-122"/>
                <a:sym typeface="+mn-ea"/>
              </a:endParaRPr>
            </a:p>
          </p:txBody>
        </p:sp>
        <p:sp>
          <p:nvSpPr>
            <p:cNvPr id="90" name="矩形: 圆角 54"/>
            <p:cNvSpPr/>
            <p:nvPr/>
          </p:nvSpPr>
          <p:spPr>
            <a:xfrm>
              <a:off x="602" y="4919"/>
              <a:ext cx="2449" cy="1726"/>
            </a:xfrm>
            <a:prstGeom prst="roundRect">
              <a:avLst>
                <a:gd name="adj" fmla="val 33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15" b="1" dirty="0">
                  <a:solidFill>
                    <a:schemeClr val="bg1"/>
                  </a:solidFill>
                  <a:latin typeface="黑体" panose="02000500000000000000" charset="-122"/>
                  <a:ea typeface="黑体" panose="02000500000000000000" charset="-122"/>
                  <a:cs typeface="黑体" panose="02000500000000000000" charset="-122"/>
                  <a:sym typeface="+mn-ea"/>
                </a:rPr>
                <a:t>龙芯</a:t>
              </a:r>
              <a:r>
                <a:rPr lang="en-US" altLang="zh-CN" sz="1615" b="1" dirty="0">
                  <a:solidFill>
                    <a:schemeClr val="bg1"/>
                  </a:solidFill>
                  <a:latin typeface="黑体" panose="02000500000000000000" charset="-122"/>
                  <a:ea typeface="黑体" panose="02000500000000000000" charset="-122"/>
                  <a:cs typeface="黑体" panose="02000500000000000000" charset="-122"/>
                  <a:sym typeface="+mn-ea"/>
                </a:rPr>
                <a:t>2</a:t>
              </a:r>
              <a:r>
                <a:rPr lang="zh-CN" altLang="en-US" sz="1615" b="1" dirty="0">
                  <a:solidFill>
                    <a:schemeClr val="bg1"/>
                  </a:solidFill>
                  <a:latin typeface="黑体" panose="02000500000000000000" charset="-122"/>
                  <a:ea typeface="黑体" panose="02000500000000000000" charset="-122"/>
                  <a:cs typeface="黑体" panose="02000500000000000000" charset="-122"/>
                  <a:sym typeface="+mn-ea"/>
                </a:rPr>
                <a:t>号</a:t>
              </a:r>
              <a:endParaRPr lang="en-US" altLang="zh-CN" sz="1615" b="1" dirty="0">
                <a:solidFill>
                  <a:schemeClr val="bg1"/>
                </a:solidFill>
                <a:latin typeface="黑体" panose="02000500000000000000" charset="-122"/>
                <a:ea typeface="黑体" panose="02000500000000000000" charset="-122"/>
                <a:cs typeface="黑体" panose="02000500000000000000" charset="-122"/>
                <a:sym typeface="+mn-ea"/>
              </a:endParaRPr>
            </a:p>
            <a:p>
              <a:pPr algn="ctr"/>
              <a:r>
                <a:rPr lang="en-US" altLang="zh-CN" sz="1615" b="1" dirty="0">
                  <a:solidFill>
                    <a:schemeClr val="bg1"/>
                  </a:solidFill>
                  <a:latin typeface="黑体" panose="02000500000000000000" charset="-122"/>
                  <a:ea typeface="黑体" panose="02000500000000000000" charset="-122"/>
                  <a:cs typeface="黑体" panose="02000500000000000000" charset="-122"/>
                </a:rPr>
                <a:t>SOC</a:t>
              </a:r>
              <a:r>
                <a:rPr lang="zh-CN" altLang="en-US" sz="1615" b="1" dirty="0">
                  <a:solidFill>
                    <a:schemeClr val="bg1"/>
                  </a:solidFill>
                  <a:latin typeface="黑体" panose="02000500000000000000" charset="-122"/>
                  <a:ea typeface="黑体" panose="02000500000000000000" charset="-122"/>
                  <a:cs typeface="黑体" panose="02000500000000000000" charset="-122"/>
                </a:rPr>
                <a:t>系列</a:t>
              </a:r>
              <a:endParaRPr lang="en-US" altLang="zh-CN" sz="1615" b="1" dirty="0">
                <a:solidFill>
                  <a:schemeClr val="bg1"/>
                </a:solidFill>
                <a:latin typeface="黑体" panose="02000500000000000000" charset="-122"/>
                <a:ea typeface="黑体" panose="02000500000000000000" charset="-122"/>
                <a:cs typeface="黑体" panose="02000500000000000000" charset="-122"/>
              </a:endParaRPr>
            </a:p>
            <a:p>
              <a:pPr algn="ctr">
                <a:lnSpc>
                  <a:spcPct val="150000"/>
                </a:lnSpc>
              </a:pPr>
              <a:r>
                <a:rPr lang="zh-CN" altLang="en-US" sz="1075" b="1" dirty="0">
                  <a:solidFill>
                    <a:schemeClr val="bg1"/>
                  </a:solidFill>
                  <a:latin typeface="黑体" panose="02000500000000000000" charset="-122"/>
                  <a:ea typeface="黑体" panose="02000500000000000000" charset="-122"/>
                  <a:cs typeface="黑体" panose="02000500000000000000" charset="-122"/>
                  <a:sym typeface="+mn-ea"/>
                </a:rPr>
                <a:t>面向工控和终端应用</a:t>
              </a:r>
              <a:endParaRPr lang="zh-CN" altLang="en-US" sz="1075" b="1" dirty="0">
                <a:solidFill>
                  <a:schemeClr val="bg1"/>
                </a:solidFill>
                <a:latin typeface="黑体" panose="02000500000000000000" charset="-122"/>
                <a:ea typeface="黑体" panose="02000500000000000000" charset="-122"/>
                <a:cs typeface="黑体" panose="02000500000000000000" charset="-122"/>
                <a:sym typeface="+mn-ea"/>
              </a:endParaRPr>
            </a:p>
          </p:txBody>
        </p:sp>
        <p:cxnSp>
          <p:nvCxnSpPr>
            <p:cNvPr id="10" name="直接箭头连接符 9"/>
            <p:cNvCxnSpPr/>
            <p:nvPr/>
          </p:nvCxnSpPr>
          <p:spPr>
            <a:xfrm>
              <a:off x="689" y="9698"/>
              <a:ext cx="15300" cy="18"/>
            </a:xfrm>
            <a:prstGeom prst="straightConnector1">
              <a:avLst/>
            </a:prstGeom>
            <a:ln w="25400">
              <a:solidFill>
                <a:srgbClr val="FFFF00"/>
              </a:solidFill>
              <a:tailEnd type="arrow" w="med" len="med"/>
            </a:ln>
          </p:spPr>
          <p:style>
            <a:lnRef idx="3">
              <a:schemeClr val="accent1"/>
            </a:lnRef>
            <a:fillRef idx="0">
              <a:schemeClr val="accent1"/>
            </a:fillRef>
            <a:effectRef idx="2">
              <a:schemeClr val="accent1"/>
            </a:effectRef>
            <a:fontRef idx="minor">
              <a:schemeClr val="tx1"/>
            </a:fontRef>
          </p:style>
        </p:cxnSp>
        <p:sp>
          <p:nvSpPr>
            <p:cNvPr id="5378" name="Text Box 24"/>
            <p:cNvSpPr txBox="1">
              <a:spLocks noChangeArrowheads="1"/>
            </p:cNvSpPr>
            <p:nvPr/>
          </p:nvSpPr>
          <p:spPr bwMode="auto">
            <a:xfrm>
              <a:off x="7804" y="3941"/>
              <a:ext cx="881" cy="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1pPr>
              <a:lvl2pPr marL="742950" indent="-285750">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2pPr>
              <a:lvl3pPr marL="1143000" indent="-228600">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3pPr>
              <a:lvl4pPr marL="1600200" indent="-228600">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4pPr>
              <a:lvl5pPr marL="2057400" indent="-228600">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5pPr>
              <a:lvl6pPr marL="2514600" indent="-228600" defTabSz="457200" fontAlgn="base">
                <a:spcBef>
                  <a:spcPct val="0"/>
                </a:spcBef>
                <a:spcAft>
                  <a:spcPct val="0"/>
                </a:spcAft>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6pPr>
              <a:lvl7pPr marL="2971800" indent="-228600" defTabSz="457200" fontAlgn="base">
                <a:spcBef>
                  <a:spcPct val="0"/>
                </a:spcBef>
                <a:spcAft>
                  <a:spcPct val="0"/>
                </a:spcAft>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7pPr>
              <a:lvl8pPr marL="3429000" indent="-228600" defTabSz="457200" fontAlgn="base">
                <a:spcBef>
                  <a:spcPct val="0"/>
                </a:spcBef>
                <a:spcAft>
                  <a:spcPct val="0"/>
                </a:spcAft>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8pPr>
              <a:lvl9pPr marL="3886200" indent="-228600" defTabSz="457200" fontAlgn="base">
                <a:spcBef>
                  <a:spcPct val="0"/>
                </a:spcBef>
                <a:spcAft>
                  <a:spcPct val="0"/>
                </a:spcAft>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9pPr>
            </a:lstStyle>
            <a:p>
              <a:pPr algn="ctr" eaLnBrk="1" hangingPunct="1">
                <a:buFont typeface="Times New Roman" panose="02020603050405020304" pitchFamily="18" charset="0"/>
                <a:buNone/>
              </a:pPr>
              <a:r>
                <a:rPr lang="en-US" altLang="zh-CN" sz="810" b="1" dirty="0">
                  <a:solidFill>
                    <a:schemeClr val="bg1"/>
                  </a:solidFill>
                  <a:latin typeface="黑体" panose="02000500000000000000" charset="-122"/>
                  <a:ea typeface="黑体" panose="02000500000000000000" charset="-122"/>
                  <a:cs typeface="黑体" panose="02000500000000000000" charset="-122"/>
                </a:rPr>
                <a:t>2.2GHz</a:t>
              </a:r>
              <a:endParaRPr lang="en-US" altLang="zh-CN" sz="810" b="1" dirty="0">
                <a:solidFill>
                  <a:schemeClr val="bg1"/>
                </a:solidFill>
                <a:latin typeface="黑体" panose="02000500000000000000" charset="-122"/>
                <a:ea typeface="黑体" panose="02000500000000000000" charset="-122"/>
                <a:cs typeface="黑体" panose="02000500000000000000" charset="-122"/>
              </a:endParaRPr>
            </a:p>
            <a:p>
              <a:pPr algn="ctr" eaLnBrk="1" hangingPunct="1">
                <a:buFont typeface="Times New Roman" panose="02020603050405020304" pitchFamily="18" charset="0"/>
                <a:buNone/>
              </a:pPr>
              <a:r>
                <a:rPr lang="en-US" altLang="zh-CN" sz="810" b="1" dirty="0">
                  <a:solidFill>
                    <a:schemeClr val="bg1"/>
                  </a:solidFill>
                  <a:latin typeface="黑体" panose="02000500000000000000" charset="-122"/>
                  <a:ea typeface="黑体" panose="02000500000000000000" charset="-122"/>
                  <a:cs typeface="黑体" panose="02000500000000000000" charset="-122"/>
                </a:rPr>
                <a:t>32</a:t>
              </a:r>
              <a:r>
                <a:rPr lang="zh-CN" altLang="en-US" sz="810" b="1" dirty="0">
                  <a:solidFill>
                    <a:schemeClr val="bg1"/>
                  </a:solidFill>
                  <a:latin typeface="黑体" panose="02000500000000000000" charset="-122"/>
                  <a:ea typeface="黑体" panose="02000500000000000000" charset="-122"/>
                  <a:cs typeface="黑体" panose="02000500000000000000" charset="-122"/>
                </a:rPr>
                <a:t>×</a:t>
              </a:r>
              <a:r>
                <a:rPr lang="en-US" altLang="zh-CN" sz="810" b="1" dirty="0">
                  <a:solidFill>
                    <a:schemeClr val="bg1"/>
                  </a:solidFill>
                  <a:latin typeface="黑体" panose="02000500000000000000" charset="-122"/>
                  <a:ea typeface="黑体" panose="02000500000000000000" charset="-122"/>
                  <a:cs typeface="黑体" panose="02000500000000000000" charset="-122"/>
                </a:rPr>
                <a:t>LA464</a:t>
              </a:r>
              <a:endParaRPr lang="en-US" altLang="zh-CN" sz="810" b="1" dirty="0">
                <a:solidFill>
                  <a:schemeClr val="bg1"/>
                </a:solidFill>
                <a:latin typeface="黑体" panose="02000500000000000000" charset="-122"/>
                <a:ea typeface="黑体" panose="02000500000000000000" charset="-122"/>
                <a:cs typeface="黑体" panose="02000500000000000000" charset="-122"/>
              </a:endParaRPr>
            </a:p>
          </p:txBody>
        </p:sp>
        <p:sp>
          <p:nvSpPr>
            <p:cNvPr id="5379" name="Text Box 34"/>
            <p:cNvSpPr txBox="1">
              <a:spLocks noChangeArrowheads="1"/>
            </p:cNvSpPr>
            <p:nvPr/>
          </p:nvSpPr>
          <p:spPr bwMode="auto">
            <a:xfrm>
              <a:off x="7685" y="2328"/>
              <a:ext cx="1117"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ts val="10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800">
                  <a:solidFill>
                    <a:sysClr val="windowText" lastClr="000000"/>
                  </a:solidFill>
                  <a:latin typeface="Calibri" panose="020F0502020204030204" charset="0"/>
                </a:defRPr>
              </a:lvl1pPr>
              <a:lvl2pPr marL="6858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400">
                  <a:solidFill>
                    <a:sysClr val="windowText" lastClr="000000"/>
                  </a:solidFill>
                  <a:latin typeface="Calibri" panose="020F0502020204030204" charset="0"/>
                </a:defRPr>
              </a:lvl2pPr>
              <a:lvl3pPr marL="11430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000">
                  <a:solidFill>
                    <a:sysClr val="windowText" lastClr="000000"/>
                  </a:solidFill>
                  <a:latin typeface="Calibri" panose="020F0502020204030204" charset="0"/>
                </a:defRPr>
              </a:lvl3pPr>
              <a:lvl4pPr marL="16002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4pPr>
              <a:lvl5pPr marL="20574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5pPr>
              <a:lvl6pPr marL="25146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6pPr>
              <a:lvl7pPr marL="29718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7pPr>
              <a:lvl8pPr marL="34290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8pPr>
              <a:lvl9pPr marL="38862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9pPr>
            </a:lstStyle>
            <a:p>
              <a:pPr algn="ctr" eaLnBrk="1" hangingPunct="1">
                <a:lnSpc>
                  <a:spcPct val="100000"/>
                </a:lnSpc>
                <a:spcBef>
                  <a:spcPts val="750"/>
                </a:spcBef>
                <a:buFont typeface="Times New Roman" panose="02020603050405020304" pitchFamily="18" charset="0"/>
                <a:buNone/>
              </a:pPr>
              <a:r>
                <a:rPr lang="en-US" altLang="zh-CN" sz="1075" b="1" dirty="0">
                  <a:solidFill>
                    <a:schemeClr val="bg1"/>
                  </a:solidFill>
                  <a:latin typeface="黑体" panose="02000500000000000000" charset="-122"/>
                  <a:ea typeface="黑体" panose="02000500000000000000" charset="-122"/>
                  <a:cs typeface="Mangal" panose="02040503050203030202" pitchFamily="18" charset="0"/>
                </a:rPr>
                <a:t>LS3D5000</a:t>
              </a:r>
              <a:endParaRPr lang="en-US" altLang="zh-CN" sz="1075" b="1" dirty="0">
                <a:solidFill>
                  <a:schemeClr val="bg1"/>
                </a:solidFill>
                <a:latin typeface="黑体" panose="02000500000000000000" charset="-122"/>
                <a:ea typeface="黑体" panose="02000500000000000000" charset="-122"/>
                <a:cs typeface="Mangal" panose="02040503050203030202" pitchFamily="18" charset="0"/>
              </a:endParaRPr>
            </a:p>
          </p:txBody>
        </p:sp>
        <p:sp>
          <p:nvSpPr>
            <p:cNvPr id="5383" name="Text Box 24"/>
            <p:cNvSpPr txBox="1">
              <a:spLocks noChangeArrowheads="1"/>
            </p:cNvSpPr>
            <p:nvPr/>
          </p:nvSpPr>
          <p:spPr bwMode="auto">
            <a:xfrm>
              <a:off x="9639" y="3941"/>
              <a:ext cx="1272"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1pPr>
              <a:lvl2pPr marL="742950" indent="-285750">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2pPr>
              <a:lvl3pPr marL="1143000" indent="-228600">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3pPr>
              <a:lvl4pPr marL="1600200" indent="-228600">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4pPr>
              <a:lvl5pPr marL="2057400" indent="-228600">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5pPr>
              <a:lvl6pPr marL="2514600" indent="-228600" defTabSz="457200" fontAlgn="base">
                <a:spcBef>
                  <a:spcPct val="0"/>
                </a:spcBef>
                <a:spcAft>
                  <a:spcPct val="0"/>
                </a:spcAft>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6pPr>
              <a:lvl7pPr marL="2971800" indent="-228600" defTabSz="457200" fontAlgn="base">
                <a:spcBef>
                  <a:spcPct val="0"/>
                </a:spcBef>
                <a:spcAft>
                  <a:spcPct val="0"/>
                </a:spcAft>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7pPr>
              <a:lvl8pPr marL="3429000" indent="-228600" defTabSz="457200" fontAlgn="base">
                <a:spcBef>
                  <a:spcPct val="0"/>
                </a:spcBef>
                <a:spcAft>
                  <a:spcPct val="0"/>
                </a:spcAft>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8pPr>
              <a:lvl9pPr marL="3886200" indent="-228600" defTabSz="457200" fontAlgn="base">
                <a:spcBef>
                  <a:spcPct val="0"/>
                </a:spcBef>
                <a:spcAft>
                  <a:spcPct val="0"/>
                </a:spcAft>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9pPr>
            </a:lstStyle>
            <a:p>
              <a:pPr algn="ctr" eaLnBrk="1" hangingPunct="1">
                <a:buFont typeface="Times New Roman" panose="02020603050405020304" pitchFamily="18" charset="0"/>
                <a:buNone/>
              </a:pPr>
              <a:r>
                <a:rPr lang="en-US" altLang="zh-CN" sz="810" b="1" dirty="0">
                  <a:solidFill>
                    <a:schemeClr val="bg1"/>
                  </a:solidFill>
                  <a:latin typeface="黑体" panose="02000500000000000000" charset="-122"/>
                  <a:ea typeface="黑体" panose="02000500000000000000" charset="-122"/>
                  <a:cs typeface="黑体" panose="02000500000000000000" charset="-122"/>
                </a:rPr>
                <a:t>2.5GHz</a:t>
              </a:r>
              <a:endParaRPr lang="en-US" altLang="zh-CN" sz="810" b="1" dirty="0">
                <a:solidFill>
                  <a:schemeClr val="bg1"/>
                </a:solidFill>
                <a:latin typeface="黑体" panose="02000500000000000000" charset="-122"/>
                <a:ea typeface="黑体" panose="02000500000000000000" charset="-122"/>
                <a:cs typeface="黑体" panose="02000500000000000000" charset="-122"/>
              </a:endParaRPr>
            </a:p>
            <a:p>
              <a:pPr algn="ctr" eaLnBrk="1" hangingPunct="1">
                <a:buFont typeface="Times New Roman" panose="02020603050405020304" pitchFamily="18" charset="0"/>
                <a:buNone/>
              </a:pPr>
              <a:r>
                <a:rPr lang="en-US" altLang="zh-CN" sz="810" b="1" dirty="0">
                  <a:solidFill>
                    <a:schemeClr val="bg1"/>
                  </a:solidFill>
                  <a:latin typeface="黑体" panose="02000500000000000000" charset="-122"/>
                  <a:ea typeface="黑体" panose="02000500000000000000" charset="-122"/>
                  <a:cs typeface="黑体" panose="02000500000000000000" charset="-122"/>
                </a:rPr>
                <a:t>4</a:t>
              </a:r>
              <a:r>
                <a:rPr lang="zh-CN" altLang="en-US" sz="810" b="1" dirty="0">
                  <a:solidFill>
                    <a:schemeClr val="bg1"/>
                  </a:solidFill>
                  <a:latin typeface="黑体" panose="02000500000000000000" charset="-122"/>
                  <a:ea typeface="黑体" panose="02000500000000000000" charset="-122"/>
                  <a:cs typeface="黑体" panose="02000500000000000000" charset="-122"/>
                </a:rPr>
                <a:t>×</a:t>
              </a:r>
              <a:r>
                <a:rPr lang="en-US" altLang="zh-CN" sz="810" b="1" dirty="0">
                  <a:solidFill>
                    <a:schemeClr val="bg1"/>
                  </a:solidFill>
                  <a:latin typeface="黑体" panose="02000500000000000000" charset="-122"/>
                  <a:ea typeface="黑体" panose="02000500000000000000" charset="-122"/>
                  <a:cs typeface="黑体" panose="02000500000000000000" charset="-122"/>
                </a:rPr>
                <a:t>LA664</a:t>
              </a:r>
              <a:endParaRPr lang="en-US" altLang="zh-CN" sz="810" b="1" dirty="0">
                <a:solidFill>
                  <a:schemeClr val="bg1"/>
                </a:solidFill>
                <a:latin typeface="黑体" panose="02000500000000000000" charset="-122"/>
                <a:ea typeface="黑体" panose="02000500000000000000" charset="-122"/>
                <a:cs typeface="黑体" panose="02000500000000000000" charset="-122"/>
              </a:endParaRPr>
            </a:p>
          </p:txBody>
        </p:sp>
        <p:sp>
          <p:nvSpPr>
            <p:cNvPr id="5384" name="Text Box 34"/>
            <p:cNvSpPr txBox="1">
              <a:spLocks noChangeArrowheads="1"/>
            </p:cNvSpPr>
            <p:nvPr/>
          </p:nvSpPr>
          <p:spPr bwMode="auto">
            <a:xfrm>
              <a:off x="9755" y="2330"/>
              <a:ext cx="1040"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ts val="10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800">
                  <a:solidFill>
                    <a:sysClr val="windowText" lastClr="000000"/>
                  </a:solidFill>
                  <a:latin typeface="Calibri" panose="020F0502020204030204" charset="0"/>
                </a:defRPr>
              </a:lvl1pPr>
              <a:lvl2pPr marL="6858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400">
                  <a:solidFill>
                    <a:sysClr val="windowText" lastClr="000000"/>
                  </a:solidFill>
                  <a:latin typeface="Calibri" panose="020F0502020204030204" charset="0"/>
                </a:defRPr>
              </a:lvl2pPr>
              <a:lvl3pPr marL="11430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000">
                  <a:solidFill>
                    <a:sysClr val="windowText" lastClr="000000"/>
                  </a:solidFill>
                  <a:latin typeface="Calibri" panose="020F0502020204030204" charset="0"/>
                </a:defRPr>
              </a:lvl3pPr>
              <a:lvl4pPr marL="16002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4pPr>
              <a:lvl5pPr marL="20574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5pPr>
              <a:lvl6pPr marL="25146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6pPr>
              <a:lvl7pPr marL="29718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7pPr>
              <a:lvl8pPr marL="34290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8pPr>
              <a:lvl9pPr marL="38862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9pPr>
            </a:lstStyle>
            <a:p>
              <a:pPr eaLnBrk="1" hangingPunct="1">
                <a:lnSpc>
                  <a:spcPct val="100000"/>
                </a:lnSpc>
                <a:spcBef>
                  <a:spcPts val="750"/>
                </a:spcBef>
                <a:buFont typeface="Times New Roman" panose="02020603050405020304" pitchFamily="18" charset="0"/>
                <a:buNone/>
              </a:pPr>
              <a:r>
                <a:rPr lang="en-US" altLang="zh-CN" sz="1075" b="1" dirty="0">
                  <a:solidFill>
                    <a:schemeClr val="bg1"/>
                  </a:solidFill>
                  <a:latin typeface="黑体" panose="02000500000000000000" charset="-122"/>
                  <a:ea typeface="黑体" panose="02000500000000000000" charset="-122"/>
                  <a:cs typeface="Mangal" panose="02040503050203030202" pitchFamily="18" charset="0"/>
                </a:rPr>
                <a:t>LS3A6000</a:t>
              </a:r>
              <a:endParaRPr lang="en-US" altLang="zh-CN" sz="1075" b="1" dirty="0">
                <a:solidFill>
                  <a:schemeClr val="bg1"/>
                </a:solidFill>
                <a:latin typeface="黑体" panose="02000500000000000000" charset="-122"/>
                <a:ea typeface="黑体" panose="02000500000000000000" charset="-122"/>
                <a:cs typeface="Mangal" panose="02040503050203030202" pitchFamily="18" charset="0"/>
              </a:endParaRPr>
            </a:p>
          </p:txBody>
        </p:sp>
        <p:pic>
          <p:nvPicPr>
            <p:cNvPr id="5385" name="图片 31808"/>
            <p:cNvPicPr>
              <a:picLocks noChangeArrowheads="1"/>
            </p:cNvPicPr>
            <p:nvPr/>
          </p:nvPicPr>
          <p:blipFill>
            <a:blip r:embed="rId7" cstate="print"/>
            <a:srcRect/>
            <a:stretch>
              <a:fillRect/>
            </a:stretch>
          </p:blipFill>
          <p:spPr bwMode="auto">
            <a:xfrm>
              <a:off x="9843" y="2852"/>
              <a:ext cx="864" cy="852"/>
            </a:xfrm>
            <a:prstGeom prst="rect">
              <a:avLst/>
            </a:prstGeom>
            <a:noFill/>
            <a:ln w="12700">
              <a:solidFill>
                <a:srgbClr val="000000">
                  <a:alpha val="0"/>
                </a:srgbClr>
              </a:solidFill>
              <a:miter lim="800000"/>
              <a:headEnd/>
              <a:tailEnd/>
            </a:ln>
            <a:extLst>
              <a:ext uri="{909E8E84-426E-40DD-AFC4-6F175D3DCCD1}">
                <a14:hiddenFill xmlns:a14="http://schemas.microsoft.com/office/drawing/2010/main">
                  <a:solidFill>
                    <a:srgbClr val="FFFFFF"/>
                  </a:solidFill>
                </a14:hiddenFill>
              </a:ext>
            </a:extLst>
          </p:spPr>
        </p:pic>
        <p:cxnSp>
          <p:nvCxnSpPr>
            <p:cNvPr id="5387" name="直线连接符 5386"/>
            <p:cNvCxnSpPr/>
            <p:nvPr/>
          </p:nvCxnSpPr>
          <p:spPr>
            <a:xfrm flipV="1">
              <a:off x="11157" y="1944"/>
              <a:ext cx="0" cy="7772"/>
            </a:xfrm>
            <a:prstGeom prst="line">
              <a:avLst/>
            </a:prstGeom>
            <a:ln w="12700">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5418" name="Text Box 29"/>
            <p:cNvSpPr txBox="1">
              <a:spLocks noChangeArrowheads="1"/>
            </p:cNvSpPr>
            <p:nvPr/>
          </p:nvSpPr>
          <p:spPr bwMode="auto">
            <a:xfrm>
              <a:off x="6702" y="6265"/>
              <a:ext cx="62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ts val="10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800">
                  <a:solidFill>
                    <a:sysClr val="windowText" lastClr="000000"/>
                  </a:solidFill>
                  <a:latin typeface="Calibri" panose="020F0502020204030204" charset="0"/>
                </a:defRPr>
              </a:lvl1pPr>
              <a:lvl2pPr marL="6858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400">
                  <a:solidFill>
                    <a:sysClr val="windowText" lastClr="000000"/>
                  </a:solidFill>
                  <a:latin typeface="Calibri" panose="020F0502020204030204" charset="0"/>
                </a:defRPr>
              </a:lvl2pPr>
              <a:lvl3pPr marL="11430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000">
                  <a:solidFill>
                    <a:sysClr val="windowText" lastClr="000000"/>
                  </a:solidFill>
                  <a:latin typeface="Calibri" panose="020F0502020204030204" charset="0"/>
                </a:defRPr>
              </a:lvl3pPr>
              <a:lvl4pPr marL="16002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4pPr>
              <a:lvl5pPr marL="20574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5pPr>
              <a:lvl6pPr marL="25146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6pPr>
              <a:lvl7pPr marL="29718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7pPr>
              <a:lvl8pPr marL="34290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8pPr>
              <a:lvl9pPr marL="38862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9pPr>
            </a:lstStyle>
            <a:p>
              <a:pPr algn="ctr" eaLnBrk="1" hangingPunct="1">
                <a:lnSpc>
                  <a:spcPct val="100000"/>
                </a:lnSpc>
                <a:spcBef>
                  <a:spcPct val="0"/>
                </a:spcBef>
                <a:buFont typeface="Times New Roman" panose="02020603050405020304" pitchFamily="18" charset="0"/>
                <a:buNone/>
              </a:pPr>
              <a:r>
                <a:rPr lang="en-US" altLang="zh-CN" sz="720" b="1" dirty="0">
                  <a:solidFill>
                    <a:schemeClr val="bg1"/>
                  </a:solidFill>
                  <a:latin typeface="黑体" panose="02000500000000000000" charset="-122"/>
                  <a:ea typeface="黑体" panose="02000500000000000000" charset="-122"/>
                  <a:cs typeface="黑体" panose="02000500000000000000" charset="-122"/>
                </a:rPr>
                <a:t>1.0GHz</a:t>
              </a:r>
              <a:endParaRPr lang="en-US" altLang="zh-CN" sz="720" b="1" dirty="0">
                <a:solidFill>
                  <a:schemeClr val="bg1"/>
                </a:solidFill>
                <a:latin typeface="黑体" panose="02000500000000000000" charset="-122"/>
                <a:ea typeface="黑体" panose="02000500000000000000" charset="-122"/>
                <a:cs typeface="黑体" panose="02000500000000000000" charset="-122"/>
              </a:endParaRPr>
            </a:p>
            <a:p>
              <a:pPr algn="ctr" eaLnBrk="1" hangingPunct="1">
                <a:lnSpc>
                  <a:spcPct val="100000"/>
                </a:lnSpc>
                <a:spcBef>
                  <a:spcPct val="0"/>
                </a:spcBef>
                <a:buFont typeface="Times New Roman" panose="02020603050405020304" pitchFamily="18" charset="0"/>
                <a:buNone/>
              </a:pPr>
              <a:r>
                <a:rPr lang="en-US" altLang="zh-CN" sz="720" b="1" dirty="0">
                  <a:solidFill>
                    <a:schemeClr val="bg1"/>
                  </a:solidFill>
                  <a:latin typeface="黑体" panose="02000500000000000000" charset="-122"/>
                  <a:ea typeface="黑体" panose="02000500000000000000" charset="-122"/>
                  <a:cs typeface="黑体" panose="02000500000000000000" charset="-122"/>
                </a:rPr>
                <a:t>2</a:t>
              </a:r>
              <a:r>
                <a:rPr lang="zh-CN" altLang="en-US" sz="720" b="1" dirty="0">
                  <a:solidFill>
                    <a:schemeClr val="bg1"/>
                  </a:solidFill>
                  <a:latin typeface="黑体" panose="02000500000000000000" charset="-122"/>
                  <a:ea typeface="黑体" panose="02000500000000000000" charset="-122"/>
                  <a:cs typeface="黑体" panose="02000500000000000000" charset="-122"/>
                </a:rPr>
                <a:t>×</a:t>
              </a:r>
              <a:r>
                <a:rPr lang="en-US" altLang="zh-CN" sz="720" b="1" dirty="0">
                  <a:solidFill>
                    <a:schemeClr val="bg1"/>
                  </a:solidFill>
                  <a:latin typeface="黑体" panose="02000500000000000000" charset="-122"/>
                  <a:ea typeface="黑体" panose="02000500000000000000" charset="-122"/>
                  <a:cs typeface="黑体" panose="02000500000000000000" charset="-122"/>
                </a:rPr>
                <a:t>LA264</a:t>
              </a:r>
              <a:endParaRPr lang="en-US" altLang="zh-CN" sz="720" b="1" dirty="0">
                <a:solidFill>
                  <a:schemeClr val="bg1"/>
                </a:solidFill>
                <a:latin typeface="黑体" panose="02000500000000000000" charset="-122"/>
                <a:ea typeface="黑体" panose="02000500000000000000" charset="-122"/>
                <a:cs typeface="黑体" panose="02000500000000000000" charset="-122"/>
              </a:endParaRPr>
            </a:p>
          </p:txBody>
        </p:sp>
        <p:sp>
          <p:nvSpPr>
            <p:cNvPr id="5419" name="Text Box 47"/>
            <p:cNvSpPr txBox="1">
              <a:spLocks noChangeArrowheads="1"/>
            </p:cNvSpPr>
            <p:nvPr/>
          </p:nvSpPr>
          <p:spPr bwMode="auto">
            <a:xfrm>
              <a:off x="6498" y="5162"/>
              <a:ext cx="1035"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ts val="10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800">
                  <a:solidFill>
                    <a:sysClr val="windowText" lastClr="000000"/>
                  </a:solidFill>
                  <a:latin typeface="Calibri" panose="020F0502020204030204" charset="0"/>
                </a:defRPr>
              </a:lvl1pPr>
              <a:lvl2pPr marL="6858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400">
                  <a:solidFill>
                    <a:sysClr val="windowText" lastClr="000000"/>
                  </a:solidFill>
                  <a:latin typeface="Calibri" panose="020F0502020204030204" charset="0"/>
                </a:defRPr>
              </a:lvl2pPr>
              <a:lvl3pPr marL="11430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000">
                  <a:solidFill>
                    <a:sysClr val="windowText" lastClr="000000"/>
                  </a:solidFill>
                  <a:latin typeface="Calibri" panose="020F0502020204030204" charset="0"/>
                </a:defRPr>
              </a:lvl3pPr>
              <a:lvl4pPr marL="16002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4pPr>
              <a:lvl5pPr marL="20574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5pPr>
              <a:lvl6pPr marL="25146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6pPr>
              <a:lvl7pPr marL="29718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7pPr>
              <a:lvl8pPr marL="34290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8pPr>
              <a:lvl9pPr marL="38862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9pPr>
            </a:lstStyle>
            <a:p>
              <a:pPr algn="ctr" eaLnBrk="1" hangingPunct="1">
                <a:lnSpc>
                  <a:spcPct val="100000"/>
                </a:lnSpc>
                <a:spcBef>
                  <a:spcPts val="750"/>
                </a:spcBef>
                <a:buFont typeface="Times New Roman" panose="02020603050405020304" pitchFamily="18" charset="0"/>
                <a:buNone/>
              </a:pPr>
              <a:r>
                <a:rPr lang="en-US" altLang="zh-CN" sz="945" b="1" dirty="0">
                  <a:solidFill>
                    <a:schemeClr val="bg1"/>
                  </a:solidFill>
                  <a:latin typeface="黑体" panose="02000500000000000000" charset="-122"/>
                  <a:ea typeface="黑体" panose="02000500000000000000" charset="-122"/>
                  <a:cs typeface="Mangal" panose="02040503050203030202" pitchFamily="18" charset="0"/>
                </a:rPr>
                <a:t>LS2K1500</a:t>
              </a:r>
              <a:endParaRPr lang="en-US" altLang="zh-CN" sz="945" b="1" dirty="0">
                <a:solidFill>
                  <a:schemeClr val="bg1"/>
                </a:solidFill>
                <a:latin typeface="黑体" panose="02000500000000000000" charset="-122"/>
                <a:ea typeface="黑体" panose="02000500000000000000" charset="-122"/>
                <a:cs typeface="Mangal" panose="02040503050203030202" pitchFamily="18" charset="0"/>
              </a:endParaRPr>
            </a:p>
          </p:txBody>
        </p:sp>
        <p:pic>
          <p:nvPicPr>
            <p:cNvPr id="5420" name="图片 20"/>
            <p:cNvPicPr>
              <a:picLocks noChangeArrowheads="1"/>
            </p:cNvPicPr>
            <p:nvPr/>
          </p:nvPicPr>
          <p:blipFill>
            <a:blip r:embed="rId8" cstate="print"/>
            <a:srcRect/>
            <a:stretch>
              <a:fillRect/>
            </a:stretch>
          </p:blipFill>
          <p:spPr bwMode="auto">
            <a:xfrm>
              <a:off x="6654" y="5510"/>
              <a:ext cx="723" cy="704"/>
            </a:xfrm>
            <a:prstGeom prst="rect">
              <a:avLst/>
            </a:prstGeom>
            <a:noFill/>
            <a:ln w="9525">
              <a:solidFill>
                <a:srgbClr val="000000">
                  <a:alpha val="0"/>
                </a:srgbClr>
              </a:solidFill>
              <a:miter lim="800000"/>
              <a:headEnd/>
              <a:tailEnd/>
            </a:ln>
            <a:extLst>
              <a:ext uri="{909E8E84-426E-40DD-AFC4-6F175D3DCCD1}">
                <a14:hiddenFill xmlns:a14="http://schemas.microsoft.com/office/drawing/2010/main">
                  <a:solidFill>
                    <a:srgbClr val="FFFFFF"/>
                  </a:solidFill>
                </a14:hiddenFill>
              </a:ext>
            </a:extLst>
          </p:spPr>
        </p:pic>
        <p:sp>
          <p:nvSpPr>
            <p:cNvPr id="5422" name="Text Box 29"/>
            <p:cNvSpPr txBox="1">
              <a:spLocks noChangeArrowheads="1"/>
            </p:cNvSpPr>
            <p:nvPr/>
          </p:nvSpPr>
          <p:spPr bwMode="auto">
            <a:xfrm>
              <a:off x="8183" y="6265"/>
              <a:ext cx="701"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ts val="10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800">
                  <a:solidFill>
                    <a:sysClr val="windowText" lastClr="000000"/>
                  </a:solidFill>
                  <a:latin typeface="Calibri" panose="020F0502020204030204" charset="0"/>
                </a:defRPr>
              </a:lvl1pPr>
              <a:lvl2pPr marL="6858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400">
                  <a:solidFill>
                    <a:sysClr val="windowText" lastClr="000000"/>
                  </a:solidFill>
                  <a:latin typeface="Calibri" panose="020F0502020204030204" charset="0"/>
                </a:defRPr>
              </a:lvl2pPr>
              <a:lvl3pPr marL="11430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000">
                  <a:solidFill>
                    <a:sysClr val="windowText" lastClr="000000"/>
                  </a:solidFill>
                  <a:latin typeface="Calibri" panose="020F0502020204030204" charset="0"/>
                </a:defRPr>
              </a:lvl3pPr>
              <a:lvl4pPr marL="16002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4pPr>
              <a:lvl5pPr marL="20574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5pPr>
              <a:lvl6pPr marL="25146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6pPr>
              <a:lvl7pPr marL="29718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7pPr>
              <a:lvl8pPr marL="34290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8pPr>
              <a:lvl9pPr marL="38862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9pPr>
            </a:lstStyle>
            <a:p>
              <a:pPr algn="ctr" eaLnBrk="1" hangingPunct="1">
                <a:lnSpc>
                  <a:spcPct val="100000"/>
                </a:lnSpc>
                <a:spcBef>
                  <a:spcPct val="0"/>
                </a:spcBef>
                <a:buFont typeface="Times New Roman" panose="02020603050405020304" pitchFamily="18" charset="0"/>
                <a:buNone/>
              </a:pPr>
              <a:r>
                <a:rPr lang="en-US" altLang="zh-CN" sz="720" b="1">
                  <a:solidFill>
                    <a:schemeClr val="bg1"/>
                  </a:solidFill>
                  <a:latin typeface="黑体" panose="02000500000000000000" charset="-122"/>
                  <a:ea typeface="黑体" panose="02000500000000000000" charset="-122"/>
                  <a:cs typeface="黑体" panose="02000500000000000000" charset="-122"/>
                </a:rPr>
                <a:t>1.4GHz</a:t>
              </a:r>
              <a:endParaRPr lang="en-US" altLang="zh-CN" sz="720" b="1" dirty="0">
                <a:solidFill>
                  <a:schemeClr val="bg1"/>
                </a:solidFill>
                <a:latin typeface="黑体" panose="02000500000000000000" charset="-122"/>
                <a:ea typeface="黑体" panose="02000500000000000000" charset="-122"/>
                <a:cs typeface="黑体" panose="02000500000000000000" charset="-122"/>
              </a:endParaRPr>
            </a:p>
            <a:p>
              <a:pPr algn="ctr" eaLnBrk="1" hangingPunct="1">
                <a:lnSpc>
                  <a:spcPct val="100000"/>
                </a:lnSpc>
                <a:spcBef>
                  <a:spcPct val="0"/>
                </a:spcBef>
                <a:buFont typeface="Times New Roman" panose="02020603050405020304" pitchFamily="18" charset="0"/>
                <a:buNone/>
              </a:pPr>
              <a:r>
                <a:rPr lang="en-US" altLang="zh-CN" sz="720" b="1" dirty="0">
                  <a:solidFill>
                    <a:schemeClr val="bg1"/>
                  </a:solidFill>
                  <a:latin typeface="黑体" panose="02000500000000000000" charset="-122"/>
                  <a:ea typeface="黑体" panose="02000500000000000000" charset="-122"/>
                  <a:cs typeface="黑体" panose="02000500000000000000" charset="-122"/>
                </a:rPr>
                <a:t> 2</a:t>
              </a:r>
              <a:r>
                <a:rPr lang="zh-CN" altLang="en-US" sz="720" b="1" dirty="0">
                  <a:solidFill>
                    <a:schemeClr val="bg1"/>
                  </a:solidFill>
                  <a:latin typeface="黑体" panose="02000500000000000000" charset="-122"/>
                  <a:ea typeface="黑体" panose="02000500000000000000" charset="-122"/>
                  <a:cs typeface="黑体" panose="02000500000000000000" charset="-122"/>
                </a:rPr>
                <a:t>×</a:t>
              </a:r>
              <a:r>
                <a:rPr lang="en-US" altLang="zh-CN" sz="720" b="1" dirty="0">
                  <a:solidFill>
                    <a:schemeClr val="bg1"/>
                  </a:solidFill>
                  <a:latin typeface="黑体" panose="02000500000000000000" charset="-122"/>
                  <a:ea typeface="黑体" panose="02000500000000000000" charset="-122"/>
                  <a:cs typeface="黑体" panose="02000500000000000000" charset="-122"/>
                </a:rPr>
                <a:t>LA364</a:t>
              </a:r>
              <a:endParaRPr lang="en-US" altLang="zh-CN" sz="720" b="1" dirty="0">
                <a:solidFill>
                  <a:schemeClr val="bg1"/>
                </a:solidFill>
                <a:latin typeface="黑体" panose="02000500000000000000" charset="-122"/>
                <a:ea typeface="黑体" panose="02000500000000000000" charset="-122"/>
                <a:cs typeface="黑体" panose="02000500000000000000" charset="-122"/>
              </a:endParaRPr>
            </a:p>
          </p:txBody>
        </p:sp>
        <p:sp>
          <p:nvSpPr>
            <p:cNvPr id="5423" name="Text Box 47"/>
            <p:cNvSpPr txBox="1">
              <a:spLocks noChangeArrowheads="1"/>
            </p:cNvSpPr>
            <p:nvPr/>
          </p:nvSpPr>
          <p:spPr bwMode="auto">
            <a:xfrm>
              <a:off x="7848" y="5162"/>
              <a:ext cx="1370"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ts val="10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800">
                  <a:solidFill>
                    <a:sysClr val="windowText" lastClr="000000"/>
                  </a:solidFill>
                  <a:latin typeface="Calibri" panose="020F0502020204030204" charset="0"/>
                </a:defRPr>
              </a:lvl1pPr>
              <a:lvl2pPr marL="6858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400">
                  <a:solidFill>
                    <a:sysClr val="windowText" lastClr="000000"/>
                  </a:solidFill>
                  <a:latin typeface="Calibri" panose="020F0502020204030204" charset="0"/>
                </a:defRPr>
              </a:lvl2pPr>
              <a:lvl3pPr marL="11430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000">
                  <a:solidFill>
                    <a:sysClr val="windowText" lastClr="000000"/>
                  </a:solidFill>
                  <a:latin typeface="Calibri" panose="020F0502020204030204" charset="0"/>
                </a:defRPr>
              </a:lvl3pPr>
              <a:lvl4pPr marL="16002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4pPr>
              <a:lvl5pPr marL="20574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5pPr>
              <a:lvl6pPr marL="25146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6pPr>
              <a:lvl7pPr marL="29718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7pPr>
              <a:lvl8pPr marL="34290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8pPr>
              <a:lvl9pPr marL="38862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9pPr>
            </a:lstStyle>
            <a:p>
              <a:pPr algn="ctr" eaLnBrk="1" hangingPunct="1">
                <a:lnSpc>
                  <a:spcPct val="100000"/>
                </a:lnSpc>
                <a:spcBef>
                  <a:spcPts val="750"/>
                </a:spcBef>
                <a:buFont typeface="Times New Roman" panose="02020603050405020304" pitchFamily="18" charset="0"/>
                <a:buNone/>
              </a:pPr>
              <a:r>
                <a:rPr lang="en-US" altLang="zh-CN" sz="945" b="1" dirty="0">
                  <a:solidFill>
                    <a:schemeClr val="bg1"/>
                  </a:solidFill>
                  <a:latin typeface="黑体" panose="02000500000000000000" charset="-122"/>
                  <a:ea typeface="黑体" panose="02000500000000000000" charset="-122"/>
                  <a:cs typeface="Mangal" panose="02040503050203030202" pitchFamily="18" charset="0"/>
                </a:rPr>
                <a:t>LS2K2000</a:t>
              </a:r>
              <a:endParaRPr lang="en-US" altLang="zh-CN" sz="945" b="1" dirty="0">
                <a:solidFill>
                  <a:schemeClr val="bg1"/>
                </a:solidFill>
                <a:latin typeface="黑体" panose="02000500000000000000" charset="-122"/>
                <a:ea typeface="黑体" panose="02000500000000000000" charset="-122"/>
                <a:cs typeface="Mangal" panose="02040503050203030202" pitchFamily="18" charset="0"/>
              </a:endParaRPr>
            </a:p>
          </p:txBody>
        </p:sp>
        <p:pic>
          <p:nvPicPr>
            <p:cNvPr id="5424" name="图片 20"/>
            <p:cNvPicPr>
              <a:picLocks noChangeArrowheads="1"/>
            </p:cNvPicPr>
            <p:nvPr/>
          </p:nvPicPr>
          <p:blipFill>
            <a:blip r:embed="rId9" cstate="print"/>
            <a:srcRect/>
            <a:stretch>
              <a:fillRect/>
            </a:stretch>
          </p:blipFill>
          <p:spPr bwMode="auto">
            <a:xfrm>
              <a:off x="8156" y="5470"/>
              <a:ext cx="755" cy="759"/>
            </a:xfrm>
            <a:prstGeom prst="rect">
              <a:avLst/>
            </a:prstGeom>
            <a:noFill/>
            <a:ln w="9525">
              <a:solidFill>
                <a:srgbClr val="000000">
                  <a:alpha val="0"/>
                </a:srgbClr>
              </a:solidFill>
              <a:miter lim="800000"/>
              <a:headEnd/>
              <a:tailEnd/>
            </a:ln>
            <a:extLst>
              <a:ext uri="{909E8E84-426E-40DD-AFC4-6F175D3DCCD1}">
                <a14:hiddenFill xmlns:a14="http://schemas.microsoft.com/office/drawing/2010/main">
                  <a:solidFill>
                    <a:srgbClr val="FFFFFF"/>
                  </a:solidFill>
                </a14:hiddenFill>
              </a:ext>
            </a:extLst>
          </p:spPr>
        </p:pic>
        <p:pic>
          <p:nvPicPr>
            <p:cNvPr id="5430" name="图片 5429"/>
            <p:cNvPicPr>
              <a:picLocks noChangeAspect="1"/>
            </p:cNvPicPr>
            <p:nvPr/>
          </p:nvPicPr>
          <p:blipFill>
            <a:blip r:embed="rId10" cstate="print"/>
            <a:srcRect/>
            <a:stretch>
              <a:fillRect/>
            </a:stretch>
          </p:blipFill>
          <p:spPr>
            <a:xfrm>
              <a:off x="4805" y="8116"/>
              <a:ext cx="544" cy="546"/>
            </a:xfrm>
            <a:prstGeom prst="rect">
              <a:avLst/>
            </a:prstGeom>
          </p:spPr>
        </p:pic>
        <p:cxnSp>
          <p:nvCxnSpPr>
            <p:cNvPr id="5432" name="直线连接符 5431"/>
            <p:cNvCxnSpPr/>
            <p:nvPr/>
          </p:nvCxnSpPr>
          <p:spPr>
            <a:xfrm flipV="1">
              <a:off x="2990" y="1944"/>
              <a:ext cx="0" cy="7772"/>
            </a:xfrm>
            <a:prstGeom prst="line">
              <a:avLst/>
            </a:prstGeom>
            <a:ln w="12700">
              <a:solidFill>
                <a:schemeClr val="accent1"/>
              </a:solidFill>
              <a:prstDash val="sysDot"/>
            </a:ln>
          </p:spPr>
          <p:style>
            <a:lnRef idx="1">
              <a:schemeClr val="accent1"/>
            </a:lnRef>
            <a:fillRef idx="0">
              <a:schemeClr val="accent1"/>
            </a:fillRef>
            <a:effectRef idx="0">
              <a:schemeClr val="accent1"/>
            </a:effectRef>
            <a:fontRef idx="minor">
              <a:schemeClr val="tx1"/>
            </a:fontRef>
          </p:style>
        </p:cxnSp>
        <p:pic>
          <p:nvPicPr>
            <p:cNvPr id="5434" name="图片 5433"/>
            <p:cNvPicPr>
              <a:picLocks noChangeAspect="1"/>
            </p:cNvPicPr>
            <p:nvPr/>
          </p:nvPicPr>
          <p:blipFill>
            <a:blip r:embed="rId11" cstate="print"/>
            <a:srcRect/>
            <a:stretch>
              <a:fillRect/>
            </a:stretch>
          </p:blipFill>
          <p:spPr>
            <a:xfrm>
              <a:off x="7444" y="2662"/>
              <a:ext cx="1600" cy="1242"/>
            </a:xfrm>
            <a:prstGeom prst="rect">
              <a:avLst/>
            </a:prstGeom>
          </p:spPr>
        </p:pic>
        <p:pic>
          <p:nvPicPr>
            <p:cNvPr id="5435" name="图片 5434"/>
            <p:cNvPicPr>
              <a:picLocks noChangeAspect="1"/>
            </p:cNvPicPr>
            <p:nvPr/>
          </p:nvPicPr>
          <p:blipFill>
            <a:blip r:embed="rId12" cstate="print"/>
            <a:srcRect/>
            <a:stretch>
              <a:fillRect/>
            </a:stretch>
          </p:blipFill>
          <p:spPr>
            <a:xfrm>
              <a:off x="6645" y="8199"/>
              <a:ext cx="409" cy="409"/>
            </a:xfrm>
            <a:prstGeom prst="rect">
              <a:avLst/>
            </a:prstGeom>
          </p:spPr>
        </p:pic>
        <p:pic>
          <p:nvPicPr>
            <p:cNvPr id="14" name="图片 127" descr="C:/Users/Thinkpad/AppData/Local/Temp/picturecompress_20220118233158/output_21.pngoutput_21"/>
            <p:cNvPicPr>
              <a:picLocks noChangeArrowheads="1"/>
            </p:cNvPicPr>
            <p:nvPr/>
          </p:nvPicPr>
          <p:blipFill>
            <a:blip r:embed="rId13" cstate="print"/>
            <a:srcRect/>
            <a:stretch>
              <a:fillRect/>
            </a:stretch>
          </p:blipFill>
          <p:spPr bwMode="auto">
            <a:xfrm>
              <a:off x="13277" y="5523"/>
              <a:ext cx="893" cy="881"/>
            </a:xfrm>
            <a:prstGeom prst="rect">
              <a:avLst/>
            </a:prstGeom>
            <a:noFill/>
            <a:ln w="9525">
              <a:solidFill>
                <a:srgbClr val="000000">
                  <a:alpha val="0"/>
                </a:srgbClr>
              </a:solidFill>
              <a:miter lim="800000"/>
              <a:headEnd/>
              <a:tailEnd/>
            </a:ln>
            <a:extLst>
              <a:ext uri="{909E8E84-426E-40DD-AFC4-6F175D3DCCD1}">
                <a14:hiddenFill xmlns:a14="http://schemas.microsoft.com/office/drawing/2010/main">
                  <a:solidFill>
                    <a:srgbClr val="FFFFFF"/>
                  </a:solidFill>
                </a14:hiddenFill>
              </a:ext>
            </a:extLst>
          </p:spPr>
        </p:pic>
        <p:sp>
          <p:nvSpPr>
            <p:cNvPr id="15" name="Text Box 47"/>
            <p:cNvSpPr txBox="1">
              <a:spLocks noChangeArrowheads="1"/>
            </p:cNvSpPr>
            <p:nvPr/>
          </p:nvSpPr>
          <p:spPr bwMode="auto">
            <a:xfrm>
              <a:off x="13039" y="5162"/>
              <a:ext cx="1370"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ts val="10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800">
                  <a:solidFill>
                    <a:sysClr val="windowText" lastClr="000000"/>
                  </a:solidFill>
                  <a:latin typeface="Calibri" panose="020F0502020204030204" charset="0"/>
                </a:defRPr>
              </a:lvl1pPr>
              <a:lvl2pPr marL="6858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400">
                  <a:solidFill>
                    <a:sysClr val="windowText" lastClr="000000"/>
                  </a:solidFill>
                  <a:latin typeface="Calibri" panose="020F0502020204030204" charset="0"/>
                </a:defRPr>
              </a:lvl2pPr>
              <a:lvl3pPr marL="11430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000">
                  <a:solidFill>
                    <a:sysClr val="windowText" lastClr="000000"/>
                  </a:solidFill>
                  <a:latin typeface="Calibri" panose="020F0502020204030204" charset="0"/>
                </a:defRPr>
              </a:lvl3pPr>
              <a:lvl4pPr marL="16002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4pPr>
              <a:lvl5pPr marL="20574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5pPr>
              <a:lvl6pPr marL="25146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6pPr>
              <a:lvl7pPr marL="29718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7pPr>
              <a:lvl8pPr marL="34290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8pPr>
              <a:lvl9pPr marL="38862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9pPr>
            </a:lstStyle>
            <a:p>
              <a:pPr algn="ctr" eaLnBrk="1" hangingPunct="1">
                <a:lnSpc>
                  <a:spcPct val="100000"/>
                </a:lnSpc>
                <a:spcBef>
                  <a:spcPts val="750"/>
                </a:spcBef>
                <a:buFont typeface="Times New Roman" panose="02020603050405020304" pitchFamily="18" charset="0"/>
                <a:buNone/>
              </a:pPr>
              <a:r>
                <a:rPr lang="en-US" altLang="zh-CN" sz="945" b="1" dirty="0">
                  <a:solidFill>
                    <a:schemeClr val="bg1"/>
                  </a:solidFill>
                  <a:latin typeface="黑体" panose="02000500000000000000" charset="-122"/>
                  <a:ea typeface="黑体" panose="02000500000000000000" charset="-122"/>
                  <a:cs typeface="Mangal" panose="02040503050203030202" pitchFamily="18" charset="0"/>
                </a:rPr>
                <a:t>LS2K3000</a:t>
              </a:r>
              <a:endParaRPr lang="en-US" altLang="zh-CN" sz="945" b="1" dirty="0">
                <a:solidFill>
                  <a:schemeClr val="bg1"/>
                </a:solidFill>
                <a:latin typeface="黑体" panose="02000500000000000000" charset="-122"/>
                <a:ea typeface="黑体" panose="02000500000000000000" charset="-122"/>
                <a:cs typeface="Mangal" panose="02040503050203030202" pitchFamily="18" charset="0"/>
              </a:endParaRPr>
            </a:p>
          </p:txBody>
        </p:sp>
        <p:pic>
          <p:nvPicPr>
            <p:cNvPr id="16" name="图片 31810" descr="C:/Users/Thinkpad/AppData/Local/Temp/picturecompress_20220118233158/output_20.pngoutput_20"/>
            <p:cNvPicPr>
              <a:picLocks noChangeArrowheads="1"/>
            </p:cNvPicPr>
            <p:nvPr/>
          </p:nvPicPr>
          <p:blipFill>
            <a:blip r:embed="rId14" cstate="print"/>
            <a:srcRect/>
            <a:stretch>
              <a:fillRect/>
            </a:stretch>
          </p:blipFill>
          <p:spPr bwMode="auto">
            <a:xfrm>
              <a:off x="11829" y="5523"/>
              <a:ext cx="893" cy="881"/>
            </a:xfrm>
            <a:prstGeom prst="rect">
              <a:avLst/>
            </a:prstGeom>
            <a:noFill/>
            <a:ln w="9525">
              <a:solidFill>
                <a:srgbClr val="000000">
                  <a:alpha val="0"/>
                </a:srgbClr>
              </a:solidFill>
              <a:miter lim="800000"/>
              <a:headEnd/>
              <a:tailEnd/>
            </a:ln>
            <a:extLst>
              <a:ext uri="{909E8E84-426E-40DD-AFC4-6F175D3DCCD1}">
                <a14:hiddenFill xmlns:a14="http://schemas.microsoft.com/office/drawing/2010/main">
                  <a:solidFill>
                    <a:srgbClr val="FFFFFF"/>
                  </a:solidFill>
                </a14:hiddenFill>
              </a:ext>
            </a:extLst>
          </p:spPr>
        </p:pic>
        <p:sp>
          <p:nvSpPr>
            <p:cNvPr id="18" name="Text Box 47"/>
            <p:cNvSpPr txBox="1">
              <a:spLocks noChangeArrowheads="1"/>
            </p:cNvSpPr>
            <p:nvPr/>
          </p:nvSpPr>
          <p:spPr bwMode="auto">
            <a:xfrm>
              <a:off x="11598" y="5162"/>
              <a:ext cx="1370"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ts val="10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800">
                  <a:solidFill>
                    <a:sysClr val="windowText" lastClr="000000"/>
                  </a:solidFill>
                  <a:latin typeface="Calibri" panose="020F0502020204030204" charset="0"/>
                </a:defRPr>
              </a:lvl1pPr>
              <a:lvl2pPr marL="6858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400">
                  <a:solidFill>
                    <a:sysClr val="windowText" lastClr="000000"/>
                  </a:solidFill>
                  <a:latin typeface="Calibri" panose="020F0502020204030204" charset="0"/>
                </a:defRPr>
              </a:lvl2pPr>
              <a:lvl3pPr marL="11430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000">
                  <a:solidFill>
                    <a:sysClr val="windowText" lastClr="000000"/>
                  </a:solidFill>
                  <a:latin typeface="Calibri" panose="020F0502020204030204" charset="0"/>
                </a:defRPr>
              </a:lvl3pPr>
              <a:lvl4pPr marL="16002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4pPr>
              <a:lvl5pPr marL="20574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5pPr>
              <a:lvl6pPr marL="25146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6pPr>
              <a:lvl7pPr marL="29718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7pPr>
              <a:lvl8pPr marL="34290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8pPr>
              <a:lvl9pPr marL="38862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9pPr>
            </a:lstStyle>
            <a:p>
              <a:pPr algn="ctr" eaLnBrk="1" hangingPunct="1">
                <a:lnSpc>
                  <a:spcPct val="100000"/>
                </a:lnSpc>
                <a:spcBef>
                  <a:spcPts val="750"/>
                </a:spcBef>
                <a:buFont typeface="Times New Roman" panose="02020603050405020304" pitchFamily="18" charset="0"/>
                <a:buNone/>
              </a:pPr>
              <a:r>
                <a:rPr lang="en-US" altLang="zh-CN" sz="945" b="1" dirty="0">
                  <a:solidFill>
                    <a:schemeClr val="bg1"/>
                  </a:solidFill>
                  <a:latin typeface="黑体" panose="02000500000000000000" charset="-122"/>
                  <a:ea typeface="黑体" panose="02000500000000000000" charset="-122"/>
                  <a:cs typeface="Mangal" panose="02040503050203030202" pitchFamily="18" charset="0"/>
                </a:rPr>
                <a:t>LS2K0300</a:t>
              </a:r>
              <a:endParaRPr lang="en-US" altLang="zh-CN" sz="945" b="1" dirty="0">
                <a:solidFill>
                  <a:schemeClr val="bg1"/>
                </a:solidFill>
                <a:latin typeface="黑体" panose="02000500000000000000" charset="-122"/>
                <a:ea typeface="黑体" panose="02000500000000000000" charset="-122"/>
                <a:cs typeface="Mangal" panose="02040503050203030202" pitchFamily="18" charset="0"/>
              </a:endParaRPr>
            </a:p>
          </p:txBody>
        </p:sp>
        <p:cxnSp>
          <p:nvCxnSpPr>
            <p:cNvPr id="19" name="直接箭头连接符 9"/>
            <p:cNvCxnSpPr/>
            <p:nvPr/>
          </p:nvCxnSpPr>
          <p:spPr>
            <a:xfrm>
              <a:off x="689" y="1944"/>
              <a:ext cx="15300" cy="18"/>
            </a:xfrm>
            <a:prstGeom prst="straightConnector1">
              <a:avLst/>
            </a:prstGeom>
            <a:ln w="25400">
              <a:solidFill>
                <a:srgbClr val="FFFF00"/>
              </a:solidFill>
              <a:tailEnd type="arrow" w="med" len="med"/>
            </a:ln>
          </p:spPr>
          <p:style>
            <a:lnRef idx="3">
              <a:schemeClr val="accent1"/>
            </a:lnRef>
            <a:fillRef idx="0">
              <a:schemeClr val="accent1"/>
            </a:fillRef>
            <a:effectRef idx="2">
              <a:schemeClr val="accent1"/>
            </a:effectRef>
            <a:fontRef idx="minor">
              <a:schemeClr val="tx1"/>
            </a:fontRef>
          </p:style>
        </p:cxnSp>
        <p:cxnSp>
          <p:nvCxnSpPr>
            <p:cNvPr id="35" name="直接连接符 500"/>
            <p:cNvCxnSpPr/>
            <p:nvPr/>
          </p:nvCxnSpPr>
          <p:spPr>
            <a:xfrm>
              <a:off x="689" y="7098"/>
              <a:ext cx="15321" cy="65"/>
            </a:xfrm>
            <a:prstGeom prst="line">
              <a:avLst/>
            </a:prstGeom>
            <a:ln w="12700">
              <a:solidFill>
                <a:sysClr val="window" lastClr="FFFFFF">
                  <a:lumMod val="65000"/>
                </a:sysClr>
              </a:solidFill>
              <a:prstDash val="solid"/>
            </a:ln>
          </p:spPr>
          <p:style>
            <a:lnRef idx="1">
              <a:srgbClr val="5B9BD5"/>
            </a:lnRef>
            <a:fillRef idx="0">
              <a:srgbClr val="5B9BD5"/>
            </a:fillRef>
            <a:effectRef idx="0">
              <a:srgbClr val="5B9BD5"/>
            </a:effectRef>
            <a:fontRef idx="minor">
              <a:sysClr val="windowText" lastClr="000000"/>
            </a:fontRef>
          </p:style>
        </p:cxnSp>
        <p:cxnSp>
          <p:nvCxnSpPr>
            <p:cNvPr id="7" name="直接连接符 500"/>
            <p:cNvCxnSpPr/>
            <p:nvPr/>
          </p:nvCxnSpPr>
          <p:spPr>
            <a:xfrm>
              <a:off x="689" y="4497"/>
              <a:ext cx="15321" cy="65"/>
            </a:xfrm>
            <a:prstGeom prst="line">
              <a:avLst/>
            </a:prstGeom>
            <a:ln w="12700">
              <a:solidFill>
                <a:sysClr val="window" lastClr="FFFFFF">
                  <a:lumMod val="65000"/>
                </a:sysClr>
              </a:solidFill>
              <a:prstDash val="solid"/>
            </a:ln>
          </p:spPr>
          <p:style>
            <a:lnRef idx="1">
              <a:srgbClr val="5B9BD5"/>
            </a:lnRef>
            <a:fillRef idx="0">
              <a:srgbClr val="5B9BD5"/>
            </a:fillRef>
            <a:effectRef idx="0">
              <a:srgbClr val="5B9BD5"/>
            </a:effectRef>
            <a:fontRef idx="minor">
              <a:sysClr val="windowText" lastClr="000000"/>
            </a:fontRef>
          </p:style>
        </p:cxnSp>
        <p:sp>
          <p:nvSpPr>
            <p:cNvPr id="8" name="矩形: 圆角 55"/>
            <p:cNvSpPr/>
            <p:nvPr/>
          </p:nvSpPr>
          <p:spPr>
            <a:xfrm>
              <a:off x="578" y="7430"/>
              <a:ext cx="2495" cy="1785"/>
            </a:xfrm>
            <a:prstGeom prst="roundRect">
              <a:avLst>
                <a:gd name="adj" fmla="val 3372"/>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15" b="1" dirty="0">
                  <a:solidFill>
                    <a:schemeClr val="bg1"/>
                  </a:solidFill>
                  <a:latin typeface="黑体" panose="02000500000000000000" charset="-122"/>
                  <a:ea typeface="黑体" panose="02000500000000000000" charset="-122"/>
                  <a:cs typeface="黑体" panose="02000500000000000000" charset="-122"/>
                  <a:sym typeface="+mn-ea"/>
                </a:rPr>
                <a:t>龙芯</a:t>
              </a:r>
              <a:r>
                <a:rPr lang="en-US" altLang="zh-CN" sz="1615" b="1" dirty="0">
                  <a:solidFill>
                    <a:schemeClr val="bg1"/>
                  </a:solidFill>
                  <a:latin typeface="黑体" panose="02000500000000000000" charset="-122"/>
                  <a:ea typeface="黑体" panose="02000500000000000000" charset="-122"/>
                  <a:cs typeface="黑体" panose="02000500000000000000" charset="-122"/>
                  <a:sym typeface="+mn-ea"/>
                </a:rPr>
                <a:t>1</a:t>
              </a:r>
              <a:r>
                <a:rPr lang="zh-CN" altLang="en-US" sz="1615" b="1" dirty="0">
                  <a:solidFill>
                    <a:schemeClr val="bg1"/>
                  </a:solidFill>
                  <a:latin typeface="黑体" panose="02000500000000000000" charset="-122"/>
                  <a:ea typeface="黑体" panose="02000500000000000000" charset="-122"/>
                  <a:cs typeface="黑体" panose="02000500000000000000" charset="-122"/>
                  <a:sym typeface="+mn-ea"/>
                </a:rPr>
                <a:t>号</a:t>
              </a:r>
              <a:endParaRPr lang="en-US" altLang="zh-CN" sz="1615" b="1" dirty="0">
                <a:solidFill>
                  <a:schemeClr val="bg1"/>
                </a:solidFill>
                <a:latin typeface="黑体" panose="02000500000000000000" charset="-122"/>
                <a:ea typeface="黑体" panose="02000500000000000000" charset="-122"/>
                <a:cs typeface="黑体" panose="02000500000000000000" charset="-122"/>
                <a:sym typeface="+mn-ea"/>
              </a:endParaRPr>
            </a:p>
            <a:p>
              <a:pPr algn="ctr"/>
              <a:r>
                <a:rPr lang="en-GB" altLang="zh-CN" sz="1615" b="1" dirty="0">
                  <a:solidFill>
                    <a:schemeClr val="bg1"/>
                  </a:solidFill>
                  <a:latin typeface="黑体" panose="02000500000000000000" charset="-122"/>
                  <a:ea typeface="黑体" panose="02000500000000000000" charset="-122"/>
                  <a:cs typeface="黑体" panose="02000500000000000000" charset="-122"/>
                  <a:sym typeface="+mn-ea"/>
                </a:rPr>
                <a:t>MCU</a:t>
              </a:r>
              <a:r>
                <a:rPr lang="zh-CN" altLang="en-US" sz="1615" b="1" dirty="0">
                  <a:solidFill>
                    <a:schemeClr val="bg1"/>
                  </a:solidFill>
                  <a:latin typeface="黑体" panose="02000500000000000000" charset="-122"/>
                  <a:ea typeface="黑体" panose="02000500000000000000" charset="-122"/>
                  <a:cs typeface="黑体" panose="02000500000000000000" charset="-122"/>
                  <a:sym typeface="+mn-ea"/>
                </a:rPr>
                <a:t>系列</a:t>
              </a:r>
              <a:endParaRPr lang="zh-CN" altLang="en-US" sz="1615" b="1" dirty="0">
                <a:solidFill>
                  <a:schemeClr val="bg1"/>
                </a:solidFill>
                <a:latin typeface="黑体" panose="02000500000000000000" charset="-122"/>
                <a:ea typeface="黑体" panose="02000500000000000000" charset="-122"/>
                <a:cs typeface="黑体" panose="02000500000000000000" charset="-122"/>
              </a:endParaRPr>
            </a:p>
            <a:p>
              <a:pPr algn="ctr">
                <a:lnSpc>
                  <a:spcPct val="150000"/>
                </a:lnSpc>
              </a:pPr>
              <a:r>
                <a:rPr lang="zh-CN" altLang="en-US" sz="1075" b="1" dirty="0">
                  <a:solidFill>
                    <a:schemeClr val="bg1"/>
                  </a:solidFill>
                  <a:latin typeface="黑体" panose="02000500000000000000" charset="-122"/>
                  <a:ea typeface="黑体" panose="02000500000000000000" charset="-122"/>
                  <a:cs typeface="黑体" panose="02000500000000000000" charset="-122"/>
                  <a:sym typeface="+mn-ea"/>
                </a:rPr>
                <a:t>面向嵌入式专门应用</a:t>
              </a:r>
              <a:endParaRPr lang="zh-CN" altLang="en-US" sz="1075" b="1" dirty="0">
                <a:solidFill>
                  <a:schemeClr val="bg1"/>
                </a:solidFill>
                <a:latin typeface="黑体" panose="02000500000000000000" charset="-122"/>
                <a:ea typeface="黑体" panose="02000500000000000000" charset="-122"/>
                <a:cs typeface="黑体" panose="02000500000000000000" charset="-122"/>
                <a:sym typeface="+mn-ea"/>
              </a:endParaRPr>
            </a:p>
          </p:txBody>
        </p:sp>
        <p:sp>
          <p:nvSpPr>
            <p:cNvPr id="462" name="Text Box 34"/>
            <p:cNvSpPr txBox="1">
              <a:spLocks noChangeArrowheads="1"/>
            </p:cNvSpPr>
            <p:nvPr/>
          </p:nvSpPr>
          <p:spPr bwMode="auto">
            <a:xfrm>
              <a:off x="11807" y="2331"/>
              <a:ext cx="1018"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ts val="10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800">
                  <a:solidFill>
                    <a:sysClr val="windowText" lastClr="000000"/>
                  </a:solidFill>
                  <a:latin typeface="Calibri" panose="020F0502020204030204" charset="0"/>
                </a:defRPr>
              </a:lvl1pPr>
              <a:lvl2pPr marL="6858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400">
                  <a:solidFill>
                    <a:sysClr val="windowText" lastClr="000000"/>
                  </a:solidFill>
                  <a:latin typeface="Calibri" panose="020F0502020204030204" charset="0"/>
                </a:defRPr>
              </a:lvl2pPr>
              <a:lvl3pPr marL="11430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000">
                  <a:solidFill>
                    <a:sysClr val="windowText" lastClr="000000"/>
                  </a:solidFill>
                  <a:latin typeface="Calibri" panose="020F0502020204030204" charset="0"/>
                </a:defRPr>
              </a:lvl3pPr>
              <a:lvl4pPr marL="16002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4pPr>
              <a:lvl5pPr marL="20574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5pPr>
              <a:lvl6pPr marL="25146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6pPr>
              <a:lvl7pPr marL="29718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7pPr>
              <a:lvl8pPr marL="34290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8pPr>
              <a:lvl9pPr marL="38862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9pPr>
            </a:lstStyle>
            <a:p>
              <a:pPr eaLnBrk="1" hangingPunct="1">
                <a:lnSpc>
                  <a:spcPct val="100000"/>
                </a:lnSpc>
                <a:spcBef>
                  <a:spcPts val="750"/>
                </a:spcBef>
                <a:buFont typeface="Times New Roman" panose="02020603050405020304" pitchFamily="18" charset="0"/>
                <a:buNone/>
              </a:pPr>
              <a:r>
                <a:rPr lang="en-US" altLang="zh-CN" sz="1075" b="1" dirty="0">
                  <a:solidFill>
                    <a:schemeClr val="bg1"/>
                  </a:solidFill>
                  <a:latin typeface="黑体" panose="02000500000000000000" charset="-122"/>
                  <a:ea typeface="黑体" panose="02000500000000000000" charset="-122"/>
                  <a:cs typeface="Mangal" panose="02040503050203030202" pitchFamily="18" charset="0"/>
                </a:rPr>
                <a:t>LS3C6000</a:t>
              </a:r>
              <a:endParaRPr lang="en-US" altLang="zh-CN" sz="1075" b="1" dirty="0">
                <a:solidFill>
                  <a:schemeClr val="bg1"/>
                </a:solidFill>
                <a:latin typeface="黑体" panose="02000500000000000000" charset="-122"/>
                <a:ea typeface="黑体" panose="02000500000000000000" charset="-122"/>
                <a:cs typeface="Mangal" panose="02040503050203030202" pitchFamily="18" charset="0"/>
              </a:endParaRPr>
            </a:p>
          </p:txBody>
        </p:sp>
        <p:pic>
          <p:nvPicPr>
            <p:cNvPr id="463" name="图片 31808"/>
            <p:cNvPicPr>
              <a:picLocks noChangeArrowheads="1"/>
            </p:cNvPicPr>
            <p:nvPr/>
          </p:nvPicPr>
          <p:blipFill>
            <a:blip r:embed="rId2" cstate="print"/>
            <a:srcRect/>
            <a:stretch>
              <a:fillRect/>
            </a:stretch>
          </p:blipFill>
          <p:spPr bwMode="auto">
            <a:xfrm>
              <a:off x="11869" y="2897"/>
              <a:ext cx="893" cy="881"/>
            </a:xfrm>
            <a:prstGeom prst="rect">
              <a:avLst/>
            </a:prstGeom>
            <a:noFill/>
            <a:ln w="12700">
              <a:solidFill>
                <a:srgbClr val="000000">
                  <a:alpha val="0"/>
                </a:srgbClr>
              </a:solidFill>
              <a:miter lim="800000"/>
              <a:headEnd/>
              <a:tailEnd/>
            </a:ln>
            <a:extLst>
              <a:ext uri="{909E8E84-426E-40DD-AFC4-6F175D3DCCD1}">
                <a14:hiddenFill xmlns:a14="http://schemas.microsoft.com/office/drawing/2010/main">
                  <a:solidFill>
                    <a:srgbClr val="FFFFFF"/>
                  </a:solidFill>
                </a14:hiddenFill>
              </a:ext>
            </a:extLst>
          </p:spPr>
        </p:pic>
        <p:sp>
          <p:nvSpPr>
            <p:cNvPr id="464" name="Text Box 29"/>
            <p:cNvSpPr txBox="1">
              <a:spLocks noChangeArrowheads="1"/>
            </p:cNvSpPr>
            <p:nvPr/>
          </p:nvSpPr>
          <p:spPr bwMode="auto">
            <a:xfrm>
              <a:off x="9618" y="6350"/>
              <a:ext cx="1008"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ts val="10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800">
                  <a:solidFill>
                    <a:sysClr val="windowText" lastClr="000000"/>
                  </a:solidFill>
                  <a:latin typeface="Calibri" panose="020F0502020204030204" charset="0"/>
                </a:defRPr>
              </a:lvl1pPr>
              <a:lvl2pPr marL="6858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400">
                  <a:solidFill>
                    <a:sysClr val="windowText" lastClr="000000"/>
                  </a:solidFill>
                  <a:latin typeface="Calibri" panose="020F0502020204030204" charset="0"/>
                </a:defRPr>
              </a:lvl2pPr>
              <a:lvl3pPr marL="11430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000">
                  <a:solidFill>
                    <a:sysClr val="windowText" lastClr="000000"/>
                  </a:solidFill>
                  <a:latin typeface="Calibri" panose="020F0502020204030204" charset="0"/>
                </a:defRPr>
              </a:lvl3pPr>
              <a:lvl4pPr marL="16002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4pPr>
              <a:lvl5pPr marL="20574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5pPr>
              <a:lvl6pPr marL="25146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6pPr>
              <a:lvl7pPr marL="29718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7pPr>
              <a:lvl8pPr marL="34290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8pPr>
              <a:lvl9pPr marL="38862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9pPr>
            </a:lstStyle>
            <a:p>
              <a:pPr algn="ctr" eaLnBrk="1" hangingPunct="1">
                <a:lnSpc>
                  <a:spcPct val="100000"/>
                </a:lnSpc>
                <a:spcBef>
                  <a:spcPct val="0"/>
                </a:spcBef>
                <a:buFont typeface="Times New Roman" panose="02020603050405020304" pitchFamily="18" charset="0"/>
                <a:buNone/>
              </a:pPr>
              <a:r>
                <a:rPr lang="zh-CN" altLang="en-US" sz="720" b="1" dirty="0">
                  <a:solidFill>
                    <a:schemeClr val="bg1"/>
                  </a:solidFill>
                  <a:latin typeface="黑体" panose="02000500000000000000" charset="-122"/>
                  <a:ea typeface="黑体" panose="02000500000000000000" charset="-122"/>
                  <a:cs typeface="Mangal" panose="02040503050203030202" pitchFamily="18" charset="0"/>
                </a:rPr>
                <a:t>打印机专用芯片</a:t>
              </a:r>
              <a:endParaRPr lang="zh-CN" altLang="en-US" sz="720" b="1" dirty="0">
                <a:solidFill>
                  <a:schemeClr val="bg1"/>
                </a:solidFill>
                <a:latin typeface="黑体" panose="02000500000000000000" charset="-122"/>
                <a:ea typeface="黑体" panose="02000500000000000000" charset="-122"/>
                <a:cs typeface="Mangal" panose="02040503050203030202" pitchFamily="18" charset="0"/>
              </a:endParaRPr>
            </a:p>
          </p:txBody>
        </p:sp>
        <p:sp>
          <p:nvSpPr>
            <p:cNvPr id="465" name="Text Box 47"/>
            <p:cNvSpPr txBox="1">
              <a:spLocks noChangeArrowheads="1"/>
            </p:cNvSpPr>
            <p:nvPr/>
          </p:nvSpPr>
          <p:spPr bwMode="auto">
            <a:xfrm>
              <a:off x="9424" y="5162"/>
              <a:ext cx="1370"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ts val="10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800">
                  <a:solidFill>
                    <a:sysClr val="windowText" lastClr="000000"/>
                  </a:solidFill>
                  <a:latin typeface="Calibri" panose="020F0502020204030204" charset="0"/>
                </a:defRPr>
              </a:lvl1pPr>
              <a:lvl2pPr marL="6858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400">
                  <a:solidFill>
                    <a:sysClr val="windowText" lastClr="000000"/>
                  </a:solidFill>
                  <a:latin typeface="Calibri" panose="020F0502020204030204" charset="0"/>
                </a:defRPr>
              </a:lvl2pPr>
              <a:lvl3pPr marL="11430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000">
                  <a:solidFill>
                    <a:sysClr val="windowText" lastClr="000000"/>
                  </a:solidFill>
                  <a:latin typeface="Calibri" panose="020F0502020204030204" charset="0"/>
                </a:defRPr>
              </a:lvl3pPr>
              <a:lvl4pPr marL="16002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4pPr>
              <a:lvl5pPr marL="20574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5pPr>
              <a:lvl6pPr marL="25146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6pPr>
              <a:lvl7pPr marL="29718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7pPr>
              <a:lvl8pPr marL="34290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8pPr>
              <a:lvl9pPr marL="38862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9pPr>
            </a:lstStyle>
            <a:p>
              <a:pPr algn="ctr" eaLnBrk="1" hangingPunct="1">
                <a:lnSpc>
                  <a:spcPct val="100000"/>
                </a:lnSpc>
                <a:spcBef>
                  <a:spcPts val="750"/>
                </a:spcBef>
                <a:buFont typeface="Times New Roman" panose="02020603050405020304" pitchFamily="18" charset="0"/>
                <a:buNone/>
              </a:pPr>
              <a:r>
                <a:rPr lang="en-US" altLang="zh-CN" sz="945" b="1" dirty="0">
                  <a:solidFill>
                    <a:schemeClr val="bg1"/>
                  </a:solidFill>
                  <a:latin typeface="黑体" panose="02000500000000000000" charset="-122"/>
                  <a:ea typeface="黑体" panose="02000500000000000000" charset="-122"/>
                  <a:cs typeface="Mangal" panose="02040503050203030202" pitchFamily="18" charset="0"/>
                </a:rPr>
                <a:t>LS2P0500</a:t>
              </a:r>
              <a:endParaRPr lang="en-US" altLang="zh-CN" sz="945" b="1" dirty="0">
                <a:solidFill>
                  <a:schemeClr val="bg1"/>
                </a:solidFill>
                <a:latin typeface="黑体" panose="02000500000000000000" charset="-122"/>
                <a:ea typeface="黑体" panose="02000500000000000000" charset="-122"/>
                <a:cs typeface="Mangal" panose="02040503050203030202" pitchFamily="18" charset="0"/>
              </a:endParaRPr>
            </a:p>
          </p:txBody>
        </p:sp>
        <p:pic>
          <p:nvPicPr>
            <p:cNvPr id="466" name="图片 20"/>
            <p:cNvPicPr>
              <a:picLocks noChangeArrowheads="1"/>
            </p:cNvPicPr>
            <p:nvPr/>
          </p:nvPicPr>
          <p:blipFill>
            <a:blip r:embed="rId15" cstate="print"/>
            <a:srcRect/>
            <a:stretch>
              <a:fillRect/>
            </a:stretch>
          </p:blipFill>
          <p:spPr bwMode="auto">
            <a:xfrm>
              <a:off x="9838" y="5583"/>
              <a:ext cx="567" cy="573"/>
            </a:xfrm>
            <a:prstGeom prst="rect">
              <a:avLst/>
            </a:prstGeom>
            <a:noFill/>
            <a:ln w="9525">
              <a:solidFill>
                <a:srgbClr val="000000">
                  <a:alpha val="0"/>
                </a:srgbClr>
              </a:solidFill>
              <a:miter lim="800000"/>
              <a:headEnd/>
              <a:tailEnd/>
            </a:ln>
            <a:extLst>
              <a:ext uri="{909E8E84-426E-40DD-AFC4-6F175D3DCCD1}">
                <a14:hiddenFill xmlns:a14="http://schemas.microsoft.com/office/drawing/2010/main">
                  <a:solidFill>
                    <a:srgbClr val="FFFFFF"/>
                  </a:solidFill>
                </a14:hiddenFill>
              </a:ext>
            </a:extLst>
          </p:spPr>
        </p:pic>
        <p:sp>
          <p:nvSpPr>
            <p:cNvPr id="468" name="Text Box 18"/>
            <p:cNvSpPr txBox="1">
              <a:spLocks noChangeArrowheads="1"/>
            </p:cNvSpPr>
            <p:nvPr/>
          </p:nvSpPr>
          <p:spPr bwMode="auto">
            <a:xfrm>
              <a:off x="13088" y="9804"/>
              <a:ext cx="576" cy="33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0" tIns="0" rIns="0" bIns="0">
              <a:spAutoFit/>
            </a:bodyPr>
            <a:lstStyle>
              <a:lvl1pPr>
                <a:lnSpc>
                  <a:spcPct val="90000"/>
                </a:lnSpc>
                <a:spcBef>
                  <a:spcPts val="10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800">
                  <a:solidFill>
                    <a:sysClr val="windowText" lastClr="000000"/>
                  </a:solidFill>
                  <a:latin typeface="Calibri" panose="020F0502020204030204" charset="0"/>
                </a:defRPr>
              </a:lvl1pPr>
              <a:lvl2pPr marL="6858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400">
                  <a:solidFill>
                    <a:sysClr val="windowText" lastClr="000000"/>
                  </a:solidFill>
                  <a:latin typeface="Calibri" panose="020F0502020204030204" charset="0"/>
                </a:defRPr>
              </a:lvl2pPr>
              <a:lvl3pPr marL="11430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000">
                  <a:solidFill>
                    <a:sysClr val="windowText" lastClr="000000"/>
                  </a:solidFill>
                  <a:latin typeface="Calibri" panose="020F0502020204030204" charset="0"/>
                </a:defRPr>
              </a:lvl3pPr>
              <a:lvl4pPr marL="16002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4pPr>
              <a:lvl5pPr marL="20574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5pPr>
              <a:lvl6pPr marL="25146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6pPr>
              <a:lvl7pPr marL="29718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7pPr>
              <a:lvl8pPr marL="34290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8pPr>
              <a:lvl9pPr marL="38862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9pPr>
            </a:lstStyle>
            <a:p>
              <a:pPr algn="ctr" eaLnBrk="1" hangingPunct="1">
                <a:lnSpc>
                  <a:spcPct val="100000"/>
                </a:lnSpc>
                <a:spcBef>
                  <a:spcPts val="750"/>
                </a:spcBef>
                <a:buFont typeface="Times New Roman" panose="02020603050405020304" pitchFamily="18" charset="0"/>
                <a:buNone/>
              </a:pPr>
              <a:r>
                <a:rPr lang="zh-CN" altLang="en-US" sz="1435" b="1" dirty="0">
                  <a:solidFill>
                    <a:schemeClr val="bg1"/>
                  </a:solidFill>
                  <a:latin typeface="黑体" panose="02000500000000000000" charset="-122"/>
                  <a:ea typeface="黑体" panose="02000500000000000000" charset="-122"/>
                  <a:cs typeface="Mangal" panose="02040503050203030202" pitchFamily="18" charset="0"/>
                </a:rPr>
                <a:t>未来</a:t>
              </a:r>
              <a:endParaRPr lang="zh-CN" altLang="en-US" sz="1435" b="1" dirty="0">
                <a:solidFill>
                  <a:schemeClr val="bg1"/>
                </a:solidFill>
                <a:latin typeface="黑体" panose="02000500000000000000" charset="-122"/>
                <a:ea typeface="黑体" panose="02000500000000000000" charset="-122"/>
                <a:cs typeface="Mangal" panose="02040503050203030202" pitchFamily="18" charset="0"/>
              </a:endParaRPr>
            </a:p>
          </p:txBody>
        </p:sp>
        <p:sp>
          <p:nvSpPr>
            <p:cNvPr id="474" name="Text Box 29"/>
            <p:cNvSpPr txBox="1">
              <a:spLocks noChangeArrowheads="1"/>
            </p:cNvSpPr>
            <p:nvPr/>
          </p:nvSpPr>
          <p:spPr bwMode="auto">
            <a:xfrm>
              <a:off x="4863" y="8859"/>
              <a:ext cx="42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ts val="10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800">
                  <a:solidFill>
                    <a:sysClr val="windowText" lastClr="000000"/>
                  </a:solidFill>
                  <a:latin typeface="Calibri" panose="020F0502020204030204" charset="0"/>
                </a:defRPr>
              </a:lvl1pPr>
              <a:lvl2pPr marL="6858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400">
                  <a:solidFill>
                    <a:sysClr val="windowText" lastClr="000000"/>
                  </a:solidFill>
                  <a:latin typeface="Calibri" panose="020F0502020204030204" charset="0"/>
                </a:defRPr>
              </a:lvl2pPr>
              <a:lvl3pPr marL="11430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000">
                  <a:solidFill>
                    <a:sysClr val="windowText" lastClr="000000"/>
                  </a:solidFill>
                  <a:latin typeface="Calibri" panose="020F0502020204030204" charset="0"/>
                </a:defRPr>
              </a:lvl3pPr>
              <a:lvl4pPr marL="16002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4pPr>
              <a:lvl5pPr marL="20574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5pPr>
              <a:lvl6pPr marL="25146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6pPr>
              <a:lvl7pPr marL="29718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7pPr>
              <a:lvl8pPr marL="34290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8pPr>
              <a:lvl9pPr marL="38862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9pPr>
            </a:lstStyle>
            <a:p>
              <a:pPr algn="ctr" eaLnBrk="1" hangingPunct="1">
                <a:lnSpc>
                  <a:spcPct val="100000"/>
                </a:lnSpc>
                <a:spcBef>
                  <a:spcPct val="0"/>
                </a:spcBef>
                <a:buFont typeface="Times New Roman" panose="02020603050405020304" pitchFamily="18" charset="0"/>
                <a:buNone/>
              </a:pPr>
              <a:r>
                <a:rPr lang="en-US" altLang="zh-CN" sz="720" b="1" dirty="0">
                  <a:solidFill>
                    <a:schemeClr val="bg1"/>
                  </a:solidFill>
                  <a:latin typeface="黑体" panose="02000500000000000000" charset="-122"/>
                  <a:ea typeface="黑体" panose="02000500000000000000" charset="-122"/>
                  <a:cs typeface="Mangal" panose="02040503050203030202" pitchFamily="18" charset="0"/>
                </a:rPr>
                <a:t>32MHz</a:t>
              </a:r>
              <a:endParaRPr lang="en-US" altLang="zh-CN" sz="720" b="1" dirty="0">
                <a:solidFill>
                  <a:schemeClr val="bg1"/>
                </a:solidFill>
                <a:latin typeface="黑体" panose="02000500000000000000" charset="-122"/>
                <a:ea typeface="黑体" panose="02000500000000000000" charset="-122"/>
                <a:cs typeface="Mangal" panose="02040503050203030202" pitchFamily="18" charset="0"/>
              </a:endParaRPr>
            </a:p>
            <a:p>
              <a:pPr algn="ctr" eaLnBrk="1" hangingPunct="1">
                <a:lnSpc>
                  <a:spcPct val="100000"/>
                </a:lnSpc>
                <a:spcBef>
                  <a:spcPct val="0"/>
                </a:spcBef>
                <a:buFont typeface="Times New Roman" panose="02020603050405020304" pitchFamily="18" charset="0"/>
                <a:buNone/>
              </a:pPr>
              <a:r>
                <a:rPr lang="en-US" altLang="zh-CN" sz="720" b="1" dirty="0">
                  <a:solidFill>
                    <a:schemeClr val="bg1"/>
                  </a:solidFill>
                  <a:latin typeface="黑体" panose="02000500000000000000" charset="-122"/>
                  <a:ea typeface="黑体" panose="02000500000000000000" charset="-122"/>
                  <a:cs typeface="Mangal" panose="02040503050203030202" pitchFamily="18" charset="0"/>
                </a:rPr>
                <a:t>LA132</a:t>
              </a:r>
              <a:endParaRPr lang="en-US" altLang="zh-CN" sz="720" b="1" dirty="0">
                <a:solidFill>
                  <a:schemeClr val="bg1"/>
                </a:solidFill>
                <a:latin typeface="黑体" panose="02000500000000000000" charset="-122"/>
                <a:ea typeface="黑体" panose="02000500000000000000" charset="-122"/>
                <a:cs typeface="Mangal" panose="02040503050203030202" pitchFamily="18" charset="0"/>
              </a:endParaRPr>
            </a:p>
          </p:txBody>
        </p:sp>
        <p:sp>
          <p:nvSpPr>
            <p:cNvPr id="475" name="Text Box 29"/>
            <p:cNvSpPr txBox="1">
              <a:spLocks noChangeArrowheads="1"/>
            </p:cNvSpPr>
            <p:nvPr/>
          </p:nvSpPr>
          <p:spPr bwMode="auto">
            <a:xfrm>
              <a:off x="6637" y="8859"/>
              <a:ext cx="427"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ts val="10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800">
                  <a:solidFill>
                    <a:sysClr val="windowText" lastClr="000000"/>
                  </a:solidFill>
                  <a:latin typeface="Calibri" panose="020F0502020204030204" charset="0"/>
                </a:defRPr>
              </a:lvl1pPr>
              <a:lvl2pPr marL="6858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400">
                  <a:solidFill>
                    <a:sysClr val="windowText" lastClr="000000"/>
                  </a:solidFill>
                  <a:latin typeface="Calibri" panose="020F0502020204030204" charset="0"/>
                </a:defRPr>
              </a:lvl2pPr>
              <a:lvl3pPr marL="11430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000">
                  <a:solidFill>
                    <a:sysClr val="windowText" lastClr="000000"/>
                  </a:solidFill>
                  <a:latin typeface="Calibri" panose="020F0502020204030204" charset="0"/>
                </a:defRPr>
              </a:lvl3pPr>
              <a:lvl4pPr marL="16002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4pPr>
              <a:lvl5pPr marL="20574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5pPr>
              <a:lvl6pPr marL="25146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6pPr>
              <a:lvl7pPr marL="29718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7pPr>
              <a:lvl8pPr marL="34290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8pPr>
              <a:lvl9pPr marL="38862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9pPr>
            </a:lstStyle>
            <a:p>
              <a:pPr algn="ctr" eaLnBrk="1" hangingPunct="1">
                <a:lnSpc>
                  <a:spcPct val="100000"/>
                </a:lnSpc>
                <a:spcBef>
                  <a:spcPct val="0"/>
                </a:spcBef>
                <a:buFont typeface="Times New Roman" panose="02020603050405020304" pitchFamily="18" charset="0"/>
                <a:buNone/>
              </a:pPr>
              <a:r>
                <a:rPr lang="en-US" altLang="zh-CN" sz="720" b="1" dirty="0">
                  <a:solidFill>
                    <a:schemeClr val="bg1"/>
                  </a:solidFill>
                  <a:latin typeface="黑体" panose="02000500000000000000" charset="-122"/>
                  <a:ea typeface="黑体" panose="02000500000000000000" charset="-122"/>
                  <a:cs typeface="Mangal" panose="02040503050203030202" pitchFamily="18" charset="0"/>
                </a:rPr>
                <a:t>32MHz</a:t>
              </a:r>
              <a:endParaRPr lang="en-US" altLang="zh-CN" sz="720" b="1" dirty="0">
                <a:solidFill>
                  <a:schemeClr val="bg1"/>
                </a:solidFill>
                <a:latin typeface="黑体" panose="02000500000000000000" charset="-122"/>
                <a:ea typeface="黑体" panose="02000500000000000000" charset="-122"/>
                <a:cs typeface="Mangal" panose="02040503050203030202" pitchFamily="18" charset="0"/>
              </a:endParaRPr>
            </a:p>
            <a:p>
              <a:pPr algn="ctr" eaLnBrk="1" hangingPunct="1">
                <a:lnSpc>
                  <a:spcPct val="100000"/>
                </a:lnSpc>
                <a:spcBef>
                  <a:spcPct val="0"/>
                </a:spcBef>
                <a:buFont typeface="Times New Roman" panose="02020603050405020304" pitchFamily="18" charset="0"/>
                <a:buNone/>
              </a:pPr>
              <a:r>
                <a:rPr lang="en-US" altLang="zh-CN" sz="720" b="1" dirty="0">
                  <a:solidFill>
                    <a:schemeClr val="bg1"/>
                  </a:solidFill>
                  <a:latin typeface="黑体" panose="02000500000000000000" charset="-122"/>
                  <a:ea typeface="黑体" panose="02000500000000000000" charset="-122"/>
                  <a:cs typeface="Mangal" panose="02040503050203030202" pitchFamily="18" charset="0"/>
                </a:rPr>
                <a:t>LA132</a:t>
              </a:r>
              <a:endParaRPr lang="en-US" altLang="zh-CN" sz="720" b="1" dirty="0">
                <a:solidFill>
                  <a:schemeClr val="bg1"/>
                </a:solidFill>
                <a:latin typeface="黑体" panose="02000500000000000000" charset="-122"/>
                <a:ea typeface="黑体" panose="02000500000000000000" charset="-122"/>
                <a:cs typeface="Mangal" panose="02040503050203030202" pitchFamily="18" charset="0"/>
              </a:endParaRPr>
            </a:p>
          </p:txBody>
        </p:sp>
        <p:sp>
          <p:nvSpPr>
            <p:cNvPr id="476" name="Text Box 29"/>
            <p:cNvSpPr txBox="1">
              <a:spLocks noChangeArrowheads="1"/>
            </p:cNvSpPr>
            <p:nvPr/>
          </p:nvSpPr>
          <p:spPr bwMode="auto">
            <a:xfrm>
              <a:off x="8281" y="8843"/>
              <a:ext cx="384"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ts val="10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800">
                  <a:solidFill>
                    <a:sysClr val="windowText" lastClr="000000"/>
                  </a:solidFill>
                  <a:latin typeface="Calibri" panose="020F0502020204030204" charset="0"/>
                </a:defRPr>
              </a:lvl1pPr>
              <a:lvl2pPr marL="6858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400">
                  <a:solidFill>
                    <a:sysClr val="windowText" lastClr="000000"/>
                  </a:solidFill>
                  <a:latin typeface="Calibri" panose="020F0502020204030204" charset="0"/>
                </a:defRPr>
              </a:lvl2pPr>
              <a:lvl3pPr marL="11430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000">
                  <a:solidFill>
                    <a:sysClr val="windowText" lastClr="000000"/>
                  </a:solidFill>
                  <a:latin typeface="Calibri" panose="020F0502020204030204" charset="0"/>
                </a:defRPr>
              </a:lvl3pPr>
              <a:lvl4pPr marL="16002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4pPr>
              <a:lvl5pPr marL="20574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5pPr>
              <a:lvl6pPr marL="25146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6pPr>
              <a:lvl7pPr marL="29718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7pPr>
              <a:lvl8pPr marL="34290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8pPr>
              <a:lvl9pPr marL="38862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9pPr>
            </a:lstStyle>
            <a:p>
              <a:pPr algn="ctr" eaLnBrk="1" hangingPunct="1">
                <a:lnSpc>
                  <a:spcPct val="100000"/>
                </a:lnSpc>
                <a:spcBef>
                  <a:spcPct val="0"/>
                </a:spcBef>
                <a:buFont typeface="Times New Roman" panose="02020603050405020304" pitchFamily="18" charset="0"/>
                <a:buNone/>
              </a:pPr>
              <a:r>
                <a:rPr lang="en-US" altLang="zh-CN" sz="720" b="1" dirty="0">
                  <a:solidFill>
                    <a:schemeClr val="bg1"/>
                  </a:solidFill>
                  <a:latin typeface="黑体" panose="02000500000000000000" charset="-122"/>
                  <a:ea typeface="黑体" panose="02000500000000000000" charset="-122"/>
                  <a:cs typeface="Mangal" panose="02040503050203030202" pitchFamily="18" charset="0"/>
                </a:rPr>
                <a:t>8MHz</a:t>
              </a:r>
              <a:endParaRPr lang="en-US" altLang="zh-CN" sz="720" b="1" dirty="0">
                <a:solidFill>
                  <a:schemeClr val="bg1"/>
                </a:solidFill>
                <a:latin typeface="黑体" panose="02000500000000000000" charset="-122"/>
                <a:ea typeface="黑体" panose="02000500000000000000" charset="-122"/>
                <a:cs typeface="Mangal" panose="02040503050203030202" pitchFamily="18" charset="0"/>
              </a:endParaRPr>
            </a:p>
            <a:p>
              <a:pPr algn="ctr" eaLnBrk="1" hangingPunct="1">
                <a:lnSpc>
                  <a:spcPct val="100000"/>
                </a:lnSpc>
                <a:spcBef>
                  <a:spcPct val="0"/>
                </a:spcBef>
                <a:buFont typeface="Times New Roman" panose="02020603050405020304" pitchFamily="18" charset="0"/>
                <a:buNone/>
              </a:pPr>
              <a:r>
                <a:rPr lang="en-US" altLang="zh-CN" sz="720" b="1" dirty="0">
                  <a:solidFill>
                    <a:schemeClr val="bg1"/>
                  </a:solidFill>
                  <a:latin typeface="黑体" panose="02000500000000000000" charset="-122"/>
                  <a:ea typeface="黑体" panose="02000500000000000000" charset="-122"/>
                  <a:cs typeface="Mangal" panose="02040503050203030202" pitchFamily="18" charset="0"/>
                </a:rPr>
                <a:t>LA132</a:t>
              </a:r>
              <a:endParaRPr lang="en-US" altLang="zh-CN" sz="720" b="1" dirty="0">
                <a:solidFill>
                  <a:schemeClr val="bg1"/>
                </a:solidFill>
                <a:latin typeface="黑体" panose="02000500000000000000" charset="-122"/>
                <a:ea typeface="黑体" panose="02000500000000000000" charset="-122"/>
                <a:cs typeface="Mangal" panose="02040503050203030202" pitchFamily="18" charset="0"/>
              </a:endParaRPr>
            </a:p>
          </p:txBody>
        </p:sp>
        <p:sp>
          <p:nvSpPr>
            <p:cNvPr id="480" name="Text Box 47"/>
            <p:cNvSpPr txBox="1">
              <a:spLocks noChangeArrowheads="1"/>
            </p:cNvSpPr>
            <p:nvPr/>
          </p:nvSpPr>
          <p:spPr bwMode="auto">
            <a:xfrm>
              <a:off x="4559" y="7752"/>
              <a:ext cx="1035"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ts val="10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800">
                  <a:solidFill>
                    <a:sysClr val="windowText" lastClr="000000"/>
                  </a:solidFill>
                  <a:latin typeface="Calibri" panose="020F0502020204030204" charset="0"/>
                </a:defRPr>
              </a:lvl1pPr>
              <a:lvl2pPr marL="6858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400">
                  <a:solidFill>
                    <a:sysClr val="windowText" lastClr="000000"/>
                  </a:solidFill>
                  <a:latin typeface="Calibri" panose="020F0502020204030204" charset="0"/>
                </a:defRPr>
              </a:lvl2pPr>
              <a:lvl3pPr marL="11430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000">
                  <a:solidFill>
                    <a:sysClr val="windowText" lastClr="000000"/>
                  </a:solidFill>
                  <a:latin typeface="Calibri" panose="020F0502020204030204" charset="0"/>
                </a:defRPr>
              </a:lvl3pPr>
              <a:lvl4pPr marL="16002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4pPr>
              <a:lvl5pPr marL="20574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5pPr>
              <a:lvl6pPr marL="25146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6pPr>
              <a:lvl7pPr marL="29718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7pPr>
              <a:lvl8pPr marL="34290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8pPr>
              <a:lvl9pPr marL="38862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9pPr>
            </a:lstStyle>
            <a:p>
              <a:pPr algn="ctr" eaLnBrk="1" hangingPunct="1">
                <a:lnSpc>
                  <a:spcPct val="100000"/>
                </a:lnSpc>
                <a:spcBef>
                  <a:spcPts val="750"/>
                </a:spcBef>
                <a:buFont typeface="Times New Roman" panose="02020603050405020304" pitchFamily="18" charset="0"/>
                <a:buNone/>
              </a:pPr>
              <a:r>
                <a:rPr lang="en-US" altLang="zh-CN" sz="945" b="1" dirty="0">
                  <a:solidFill>
                    <a:schemeClr val="bg1"/>
                  </a:solidFill>
                  <a:latin typeface="黑体" panose="02000500000000000000" charset="-122"/>
                  <a:ea typeface="黑体" panose="02000500000000000000" charset="-122"/>
                  <a:cs typeface="Mangal" panose="02040503050203030202" pitchFamily="18" charset="0"/>
                </a:rPr>
                <a:t>LS1C102</a:t>
              </a:r>
              <a:endParaRPr lang="en-US" altLang="zh-CN" sz="945" b="1" dirty="0">
                <a:solidFill>
                  <a:schemeClr val="bg1"/>
                </a:solidFill>
                <a:latin typeface="黑体" panose="02000500000000000000" charset="-122"/>
                <a:ea typeface="黑体" panose="02000500000000000000" charset="-122"/>
                <a:cs typeface="Mangal" panose="02040503050203030202" pitchFamily="18" charset="0"/>
              </a:endParaRPr>
            </a:p>
          </p:txBody>
        </p:sp>
        <p:sp>
          <p:nvSpPr>
            <p:cNvPr id="481" name="Text Box 47"/>
            <p:cNvSpPr txBox="1">
              <a:spLocks noChangeArrowheads="1"/>
            </p:cNvSpPr>
            <p:nvPr/>
          </p:nvSpPr>
          <p:spPr bwMode="auto">
            <a:xfrm>
              <a:off x="6165" y="7752"/>
              <a:ext cx="1370"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ts val="10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800">
                  <a:solidFill>
                    <a:sysClr val="windowText" lastClr="000000"/>
                  </a:solidFill>
                  <a:latin typeface="Calibri" panose="020F0502020204030204" charset="0"/>
                </a:defRPr>
              </a:lvl1pPr>
              <a:lvl2pPr marL="6858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400">
                  <a:solidFill>
                    <a:sysClr val="windowText" lastClr="000000"/>
                  </a:solidFill>
                  <a:latin typeface="Calibri" panose="020F0502020204030204" charset="0"/>
                </a:defRPr>
              </a:lvl2pPr>
              <a:lvl3pPr marL="11430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000">
                  <a:solidFill>
                    <a:sysClr val="windowText" lastClr="000000"/>
                  </a:solidFill>
                  <a:latin typeface="Calibri" panose="020F0502020204030204" charset="0"/>
                </a:defRPr>
              </a:lvl3pPr>
              <a:lvl4pPr marL="16002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4pPr>
              <a:lvl5pPr marL="20574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5pPr>
              <a:lvl6pPr marL="25146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6pPr>
              <a:lvl7pPr marL="29718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7pPr>
              <a:lvl8pPr marL="34290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8pPr>
              <a:lvl9pPr marL="38862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9pPr>
            </a:lstStyle>
            <a:p>
              <a:pPr algn="ctr" eaLnBrk="1" hangingPunct="1">
                <a:lnSpc>
                  <a:spcPct val="100000"/>
                </a:lnSpc>
                <a:spcBef>
                  <a:spcPts val="750"/>
                </a:spcBef>
                <a:buFont typeface="Times New Roman" panose="02020603050405020304" pitchFamily="18" charset="0"/>
                <a:buNone/>
              </a:pPr>
              <a:r>
                <a:rPr lang="en-US" altLang="zh-CN" sz="945" b="1" dirty="0">
                  <a:solidFill>
                    <a:schemeClr val="bg1"/>
                  </a:solidFill>
                  <a:latin typeface="黑体" panose="02000500000000000000" charset="-122"/>
                  <a:ea typeface="黑体" panose="02000500000000000000" charset="-122"/>
                  <a:cs typeface="Mangal" panose="02040503050203030202" pitchFamily="18" charset="0"/>
                </a:rPr>
                <a:t>LS1C103</a:t>
              </a:r>
              <a:endParaRPr lang="en-US" altLang="zh-CN" sz="945" b="1" dirty="0">
                <a:solidFill>
                  <a:schemeClr val="bg1"/>
                </a:solidFill>
                <a:latin typeface="黑体" panose="02000500000000000000" charset="-122"/>
                <a:ea typeface="黑体" panose="02000500000000000000" charset="-122"/>
                <a:cs typeface="Mangal" panose="02040503050203030202" pitchFamily="18" charset="0"/>
              </a:endParaRPr>
            </a:p>
          </p:txBody>
        </p:sp>
        <p:sp>
          <p:nvSpPr>
            <p:cNvPr id="482" name="Text Box 47"/>
            <p:cNvSpPr txBox="1">
              <a:spLocks noChangeArrowheads="1"/>
            </p:cNvSpPr>
            <p:nvPr/>
          </p:nvSpPr>
          <p:spPr bwMode="auto">
            <a:xfrm>
              <a:off x="7821" y="7752"/>
              <a:ext cx="1370"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ts val="10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800">
                  <a:solidFill>
                    <a:sysClr val="windowText" lastClr="000000"/>
                  </a:solidFill>
                  <a:latin typeface="Calibri" panose="020F0502020204030204" charset="0"/>
                </a:defRPr>
              </a:lvl1pPr>
              <a:lvl2pPr marL="6858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400">
                  <a:solidFill>
                    <a:sysClr val="windowText" lastClr="000000"/>
                  </a:solidFill>
                  <a:latin typeface="Calibri" panose="020F0502020204030204" charset="0"/>
                </a:defRPr>
              </a:lvl2pPr>
              <a:lvl3pPr marL="11430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000">
                  <a:solidFill>
                    <a:sysClr val="windowText" lastClr="000000"/>
                  </a:solidFill>
                  <a:latin typeface="Calibri" panose="020F0502020204030204" charset="0"/>
                </a:defRPr>
              </a:lvl3pPr>
              <a:lvl4pPr marL="16002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4pPr>
              <a:lvl5pPr marL="20574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5pPr>
              <a:lvl6pPr marL="25146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6pPr>
              <a:lvl7pPr marL="29718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7pPr>
              <a:lvl8pPr marL="34290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8pPr>
              <a:lvl9pPr marL="38862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9pPr>
            </a:lstStyle>
            <a:p>
              <a:pPr algn="ctr" eaLnBrk="1" hangingPunct="1">
                <a:lnSpc>
                  <a:spcPct val="100000"/>
                </a:lnSpc>
                <a:spcBef>
                  <a:spcPts val="750"/>
                </a:spcBef>
                <a:buFont typeface="Times New Roman" panose="02020603050405020304" pitchFamily="18" charset="0"/>
                <a:buNone/>
              </a:pPr>
              <a:r>
                <a:rPr lang="en-US" altLang="zh-CN" sz="945" b="1" dirty="0">
                  <a:solidFill>
                    <a:schemeClr val="bg1"/>
                  </a:solidFill>
                  <a:latin typeface="黑体" panose="02000500000000000000" charset="-122"/>
                  <a:ea typeface="黑体" panose="02000500000000000000" charset="-122"/>
                  <a:cs typeface="Mangal" panose="02040503050203030202" pitchFamily="18" charset="0"/>
                </a:rPr>
                <a:t>LS1D0100</a:t>
              </a:r>
              <a:endParaRPr lang="en-US" altLang="zh-CN" sz="945" b="1" dirty="0">
                <a:solidFill>
                  <a:schemeClr val="bg1"/>
                </a:solidFill>
                <a:latin typeface="黑体" panose="02000500000000000000" charset="-122"/>
                <a:ea typeface="黑体" panose="02000500000000000000" charset="-122"/>
                <a:cs typeface="Mangal" panose="02040503050203030202" pitchFamily="18" charset="0"/>
              </a:endParaRPr>
            </a:p>
          </p:txBody>
        </p:sp>
        <p:pic>
          <p:nvPicPr>
            <p:cNvPr id="9" name="图片 8"/>
            <p:cNvPicPr>
              <a:picLocks noChangeAspect="1"/>
            </p:cNvPicPr>
            <p:nvPr/>
          </p:nvPicPr>
          <p:blipFill>
            <a:blip r:embed="rId16" cstate="print"/>
            <a:stretch>
              <a:fillRect/>
            </a:stretch>
          </p:blipFill>
          <p:spPr>
            <a:xfrm>
              <a:off x="8086" y="8000"/>
              <a:ext cx="775" cy="775"/>
            </a:xfrm>
            <a:prstGeom prst="rect">
              <a:avLst/>
            </a:prstGeom>
          </p:spPr>
        </p:pic>
        <p:sp>
          <p:nvSpPr>
            <p:cNvPr id="11" name="Text Box 47"/>
            <p:cNvSpPr txBox="1">
              <a:spLocks noChangeArrowheads="1"/>
            </p:cNvSpPr>
            <p:nvPr/>
          </p:nvSpPr>
          <p:spPr bwMode="auto">
            <a:xfrm>
              <a:off x="11546" y="7637"/>
              <a:ext cx="1370"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ts val="10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800">
                  <a:solidFill>
                    <a:sysClr val="windowText" lastClr="000000"/>
                  </a:solidFill>
                  <a:latin typeface="Calibri" panose="020F0502020204030204" charset="0"/>
                </a:defRPr>
              </a:lvl1pPr>
              <a:lvl2pPr marL="6858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400">
                  <a:solidFill>
                    <a:sysClr val="windowText" lastClr="000000"/>
                  </a:solidFill>
                  <a:latin typeface="Calibri" panose="020F0502020204030204" charset="0"/>
                </a:defRPr>
              </a:lvl2pPr>
              <a:lvl3pPr marL="11430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000">
                  <a:solidFill>
                    <a:sysClr val="windowText" lastClr="000000"/>
                  </a:solidFill>
                  <a:latin typeface="Calibri" panose="020F0502020204030204" charset="0"/>
                </a:defRPr>
              </a:lvl3pPr>
              <a:lvl4pPr marL="16002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4pPr>
              <a:lvl5pPr marL="20574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5pPr>
              <a:lvl6pPr marL="25146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6pPr>
              <a:lvl7pPr marL="29718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7pPr>
              <a:lvl8pPr marL="34290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8pPr>
              <a:lvl9pPr marL="38862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9pPr>
            </a:lstStyle>
            <a:p>
              <a:pPr algn="ctr" eaLnBrk="1" hangingPunct="1">
                <a:lnSpc>
                  <a:spcPct val="100000"/>
                </a:lnSpc>
                <a:spcBef>
                  <a:spcPts val="750"/>
                </a:spcBef>
                <a:buFont typeface="Times New Roman" panose="02020603050405020304" pitchFamily="18" charset="0"/>
                <a:buNone/>
              </a:pPr>
              <a:r>
                <a:rPr lang="en-US" altLang="zh-CN" sz="945" b="1" dirty="0">
                  <a:solidFill>
                    <a:schemeClr val="bg1"/>
                  </a:solidFill>
                  <a:latin typeface="黑体" panose="02000500000000000000" charset="-122"/>
                  <a:ea typeface="黑体" panose="02000500000000000000" charset="-122"/>
                  <a:cs typeface="Mangal" panose="02040503050203030202" pitchFamily="18" charset="0"/>
                </a:rPr>
                <a:t>LS1C0203</a:t>
              </a:r>
              <a:endParaRPr lang="en-US" altLang="zh-CN" sz="945" b="1" dirty="0">
                <a:solidFill>
                  <a:schemeClr val="bg1"/>
                </a:solidFill>
                <a:latin typeface="黑体" panose="02000500000000000000" charset="-122"/>
                <a:ea typeface="黑体" panose="02000500000000000000" charset="-122"/>
                <a:cs typeface="Mangal" panose="02040503050203030202" pitchFamily="18" charset="0"/>
              </a:endParaRPr>
            </a:p>
          </p:txBody>
        </p:sp>
        <p:sp>
          <p:nvSpPr>
            <p:cNvPr id="12" name="Text Box 34"/>
            <p:cNvSpPr txBox="1">
              <a:spLocks noChangeArrowheads="1"/>
            </p:cNvSpPr>
            <p:nvPr/>
          </p:nvSpPr>
          <p:spPr bwMode="auto">
            <a:xfrm>
              <a:off x="14511" y="2335"/>
              <a:ext cx="1085"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ts val="10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800">
                  <a:solidFill>
                    <a:sysClr val="windowText" lastClr="000000"/>
                  </a:solidFill>
                  <a:latin typeface="Calibri" panose="020F0502020204030204" charset="0"/>
                </a:defRPr>
              </a:lvl1pPr>
              <a:lvl2pPr marL="6858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400">
                  <a:solidFill>
                    <a:sysClr val="windowText" lastClr="000000"/>
                  </a:solidFill>
                  <a:latin typeface="Calibri" panose="020F0502020204030204" charset="0"/>
                </a:defRPr>
              </a:lvl2pPr>
              <a:lvl3pPr marL="11430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000">
                  <a:solidFill>
                    <a:sysClr val="windowText" lastClr="000000"/>
                  </a:solidFill>
                  <a:latin typeface="Calibri" panose="020F0502020204030204" charset="0"/>
                </a:defRPr>
              </a:lvl3pPr>
              <a:lvl4pPr marL="16002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4pPr>
              <a:lvl5pPr marL="20574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5pPr>
              <a:lvl6pPr marL="25146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6pPr>
              <a:lvl7pPr marL="29718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7pPr>
              <a:lvl8pPr marL="34290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8pPr>
              <a:lvl9pPr marL="38862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9pPr>
            </a:lstStyle>
            <a:p>
              <a:pPr eaLnBrk="1" hangingPunct="1">
                <a:lnSpc>
                  <a:spcPct val="100000"/>
                </a:lnSpc>
                <a:spcBef>
                  <a:spcPts val="750"/>
                </a:spcBef>
                <a:buFont typeface="Times New Roman" panose="02020603050405020304" pitchFamily="18" charset="0"/>
                <a:buNone/>
              </a:pPr>
              <a:r>
                <a:rPr lang="en-US" altLang="zh-CN" sz="1075" b="1" dirty="0">
                  <a:solidFill>
                    <a:schemeClr val="bg1"/>
                  </a:solidFill>
                  <a:latin typeface="黑体" panose="02000500000000000000" charset="-122"/>
                  <a:ea typeface="黑体" panose="02000500000000000000" charset="-122"/>
                  <a:cs typeface="Mangal" panose="02040503050203030202" pitchFamily="18" charset="0"/>
                </a:rPr>
                <a:t>LS3E6000</a:t>
              </a:r>
              <a:endParaRPr lang="en-US" altLang="zh-CN" sz="1075" b="1" dirty="0">
                <a:solidFill>
                  <a:schemeClr val="bg1"/>
                </a:solidFill>
                <a:latin typeface="黑体" panose="02000500000000000000" charset="-122"/>
                <a:ea typeface="黑体" panose="02000500000000000000" charset="-122"/>
                <a:cs typeface="Mangal" panose="02040503050203030202" pitchFamily="18" charset="0"/>
              </a:endParaRPr>
            </a:p>
          </p:txBody>
        </p:sp>
        <p:pic>
          <p:nvPicPr>
            <p:cNvPr id="13" name="图片 31808"/>
            <p:cNvPicPr>
              <a:picLocks noChangeArrowheads="1"/>
            </p:cNvPicPr>
            <p:nvPr/>
          </p:nvPicPr>
          <p:blipFill>
            <a:blip r:embed="rId2" cstate="print"/>
            <a:srcRect/>
            <a:stretch>
              <a:fillRect/>
            </a:stretch>
          </p:blipFill>
          <p:spPr bwMode="auto">
            <a:xfrm>
              <a:off x="14615" y="2902"/>
              <a:ext cx="893" cy="881"/>
            </a:xfrm>
            <a:prstGeom prst="rect">
              <a:avLst/>
            </a:prstGeom>
            <a:noFill/>
            <a:ln w="12700">
              <a:solidFill>
                <a:srgbClr val="000000">
                  <a:alpha val="0"/>
                </a:srgbClr>
              </a:solidFill>
              <a:miter lim="800000"/>
              <a:headEnd/>
              <a:tailEnd/>
            </a:ln>
            <a:extLst>
              <a:ext uri="{909E8E84-426E-40DD-AFC4-6F175D3DCCD1}">
                <a14:hiddenFill xmlns:a14="http://schemas.microsoft.com/office/drawing/2010/main">
                  <a:solidFill>
                    <a:srgbClr val="FFFFFF"/>
                  </a:solidFill>
                </a14:hiddenFill>
              </a:ext>
            </a:extLst>
          </p:spPr>
        </p:pic>
        <p:pic>
          <p:nvPicPr>
            <p:cNvPr id="17" name="图片 127" descr="C:/Users/Thinkpad/AppData/Local/Temp/picturecompress_20220118233158/output_21.pngoutput_21"/>
            <p:cNvPicPr>
              <a:picLocks noChangeArrowheads="1"/>
            </p:cNvPicPr>
            <p:nvPr/>
          </p:nvPicPr>
          <p:blipFill>
            <a:blip r:embed="rId13" cstate="print"/>
            <a:srcRect/>
            <a:stretch>
              <a:fillRect/>
            </a:stretch>
          </p:blipFill>
          <p:spPr bwMode="auto">
            <a:xfrm>
              <a:off x="14628" y="5514"/>
              <a:ext cx="893" cy="881"/>
            </a:xfrm>
            <a:prstGeom prst="rect">
              <a:avLst/>
            </a:prstGeom>
            <a:noFill/>
            <a:ln w="9525">
              <a:solidFill>
                <a:srgbClr val="000000">
                  <a:alpha val="0"/>
                </a:srgbClr>
              </a:solidFill>
              <a:miter lim="800000"/>
              <a:headEnd/>
              <a:tailEnd/>
            </a:ln>
            <a:extLst>
              <a:ext uri="{909E8E84-426E-40DD-AFC4-6F175D3DCCD1}">
                <a14:hiddenFill xmlns:a14="http://schemas.microsoft.com/office/drawing/2010/main">
                  <a:solidFill>
                    <a:srgbClr val="FFFFFF"/>
                  </a:solidFill>
                </a14:hiddenFill>
              </a:ext>
            </a:extLst>
          </p:spPr>
        </p:pic>
        <p:sp>
          <p:nvSpPr>
            <p:cNvPr id="20" name="Text Box 47"/>
            <p:cNvSpPr txBox="1">
              <a:spLocks noChangeArrowheads="1"/>
            </p:cNvSpPr>
            <p:nvPr/>
          </p:nvSpPr>
          <p:spPr bwMode="auto">
            <a:xfrm>
              <a:off x="14390" y="5153"/>
              <a:ext cx="1370"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lnSpc>
                  <a:spcPct val="90000"/>
                </a:lnSpc>
                <a:spcBef>
                  <a:spcPts val="10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800">
                  <a:solidFill>
                    <a:sysClr val="windowText" lastClr="000000"/>
                  </a:solidFill>
                  <a:latin typeface="Calibri" panose="020F0502020204030204" charset="0"/>
                </a:defRPr>
              </a:lvl1pPr>
              <a:lvl2pPr marL="6858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400">
                  <a:solidFill>
                    <a:sysClr val="windowText" lastClr="000000"/>
                  </a:solidFill>
                  <a:latin typeface="Calibri" panose="020F0502020204030204" charset="0"/>
                </a:defRPr>
              </a:lvl2pPr>
              <a:lvl3pPr marL="11430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sz="2000">
                  <a:solidFill>
                    <a:sysClr val="windowText" lastClr="000000"/>
                  </a:solidFill>
                  <a:latin typeface="Calibri" panose="020F0502020204030204" charset="0"/>
                </a:defRPr>
              </a:lvl3pPr>
              <a:lvl4pPr marL="16002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4pPr>
              <a:lvl5pPr marL="2057400" indent="-228600">
                <a:lnSpc>
                  <a:spcPct val="90000"/>
                </a:lnSpc>
                <a:spcBef>
                  <a:spcPts val="500"/>
                </a:spcBef>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5pPr>
              <a:lvl6pPr marL="25146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6pPr>
              <a:lvl7pPr marL="29718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7pPr>
              <a:lvl8pPr marL="34290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8pPr>
              <a:lvl9pPr marL="3886200" indent="-228600" defTabSz="457200" fontAlgn="base">
                <a:lnSpc>
                  <a:spcPct val="90000"/>
                </a:lnSpc>
                <a:spcBef>
                  <a:spcPts val="500"/>
                </a:spcBef>
                <a:spcAft>
                  <a:spcPct val="0"/>
                </a:spcAft>
                <a:buFont typeface="Arial" panose="02080604020202020204" pitchFamily="34" charset="0"/>
                <a:buChar char="•"/>
                <a:tabLst>
                  <a:tab pos="0" algn="l"/>
                  <a:tab pos="263525" algn="l"/>
                  <a:tab pos="528320" algn="l"/>
                  <a:tab pos="793750" algn="l"/>
                  <a:tab pos="1058545" algn="l"/>
                  <a:tab pos="1323975" algn="l"/>
                  <a:tab pos="1588770" algn="l"/>
                  <a:tab pos="1854200" algn="l"/>
                  <a:tab pos="2118995" algn="l"/>
                  <a:tab pos="2384425" algn="l"/>
                  <a:tab pos="2649220" algn="l"/>
                  <a:tab pos="2914650" algn="l"/>
                  <a:tab pos="3179445" algn="l"/>
                  <a:tab pos="3444875" algn="l"/>
                  <a:tab pos="3709670" algn="l"/>
                  <a:tab pos="3975100" algn="l"/>
                  <a:tab pos="4239895" algn="l"/>
                  <a:tab pos="4505325" algn="l"/>
                  <a:tab pos="4770120" algn="l"/>
                  <a:tab pos="5035550" algn="l"/>
                  <a:tab pos="5300345" algn="l"/>
                </a:tabLst>
                <a:defRPr>
                  <a:solidFill>
                    <a:sysClr val="windowText" lastClr="000000"/>
                  </a:solidFill>
                  <a:latin typeface="Calibri" panose="020F0502020204030204" charset="0"/>
                </a:defRPr>
              </a:lvl9pPr>
            </a:lstStyle>
            <a:p>
              <a:pPr algn="ctr" eaLnBrk="1" hangingPunct="1">
                <a:lnSpc>
                  <a:spcPct val="100000"/>
                </a:lnSpc>
                <a:spcBef>
                  <a:spcPts val="750"/>
                </a:spcBef>
                <a:buFont typeface="Times New Roman" panose="02020603050405020304" pitchFamily="18" charset="0"/>
                <a:buNone/>
              </a:pPr>
              <a:r>
                <a:rPr lang="en-US" altLang="zh-CN" sz="945" b="1" dirty="0">
                  <a:solidFill>
                    <a:schemeClr val="bg1"/>
                  </a:solidFill>
                  <a:latin typeface="黑体" panose="02000500000000000000" charset="-122"/>
                  <a:ea typeface="黑体" panose="02000500000000000000" charset="-122"/>
                  <a:cs typeface="Mangal" panose="02040503050203030202" pitchFamily="18" charset="0"/>
                </a:rPr>
                <a:t>LS2P0300</a:t>
              </a:r>
              <a:endParaRPr lang="en-US" altLang="zh-CN" sz="945" b="1" dirty="0">
                <a:solidFill>
                  <a:schemeClr val="bg1"/>
                </a:solidFill>
                <a:latin typeface="黑体" panose="02000500000000000000" charset="-122"/>
                <a:ea typeface="黑体" panose="02000500000000000000" charset="-122"/>
                <a:cs typeface="Mangal" panose="02040503050203030202" pitchFamily="18" charset="0"/>
              </a:endParaRPr>
            </a:p>
          </p:txBody>
        </p:sp>
        <p:pic>
          <p:nvPicPr>
            <p:cNvPr id="21" name="图片 31812" descr="C:/Users/Thinkpad/AppData/Local/Temp/picturecompress_20220118233158/output_8.pngoutput_8"/>
            <p:cNvPicPr>
              <a:picLocks noChangeArrowheads="1"/>
            </p:cNvPicPr>
            <p:nvPr/>
          </p:nvPicPr>
          <p:blipFill>
            <a:blip r:embed="rId1" cstate="print"/>
            <a:srcRect/>
            <a:stretch>
              <a:fillRect/>
            </a:stretch>
          </p:blipFill>
          <p:spPr bwMode="auto">
            <a:xfrm>
              <a:off x="14574" y="7883"/>
              <a:ext cx="893" cy="88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33"/>
          </p:nvPr>
        </p:nvSpPr>
        <p:spPr/>
        <p:txBody>
          <a:bodyPr/>
          <a:lstStyle/>
          <a:p>
            <a:fld id="{665EB1C3-3A1F-5444-83DA-CFB0D9AA77F2}" type="slidenum">
              <a:rPr kumimoji="1" lang="zh-CN" altLang="en-US" smtClean="0"/>
            </a:fld>
            <a:endParaRPr kumimoji="1" lang="zh-CN" altLang="en-US" dirty="0"/>
          </a:p>
        </p:txBody>
      </p:sp>
      <p:sp>
        <p:nvSpPr>
          <p:cNvPr id="3" name="标题 2"/>
          <p:cNvSpPr>
            <a:spLocks noGrp="1"/>
          </p:cNvSpPr>
          <p:nvPr>
            <p:ph type="title"/>
          </p:nvPr>
        </p:nvSpPr>
        <p:spPr/>
        <p:txBody>
          <a:bodyPr/>
          <a:lstStyle/>
          <a:p>
            <a:r>
              <a:rPr lang="zh-CN" altLang="en-US" dirty="0">
                <a:sym typeface="+mn-ea"/>
              </a:rPr>
              <a:t>龙芯桌面</a:t>
            </a:r>
            <a:r>
              <a:rPr lang="en-US" altLang="zh-CN" dirty="0">
                <a:sym typeface="+mn-ea"/>
              </a:rPr>
              <a:t>/ </a:t>
            </a:r>
            <a:r>
              <a:rPr lang="zh-CN" altLang="en-US" dirty="0">
                <a:sym typeface="+mn-ea"/>
              </a:rPr>
              <a:t>服务器</a:t>
            </a:r>
            <a:r>
              <a:rPr lang="en-US" altLang="zh-CN" dirty="0">
                <a:sym typeface="+mn-ea"/>
              </a:rPr>
              <a:t>CPU</a:t>
            </a:r>
            <a:r>
              <a:rPr lang="zh-CN" altLang="en-US" dirty="0">
                <a:sym typeface="+mn-ea"/>
              </a:rPr>
              <a:t>系列</a:t>
            </a:r>
            <a:endParaRPr kumimoji="1" lang="zh-CN" altLang="en-US">
              <a:latin typeface="黑体" panose="02000500000000000000" charset="-122"/>
              <a:ea typeface="黑体" panose="02000500000000000000" charset="-122"/>
              <a:sym typeface="+mn-ea"/>
            </a:endParaRPr>
          </a:p>
        </p:txBody>
      </p:sp>
      <p:pic>
        <p:nvPicPr>
          <p:cNvPr id="9218" name="Picture 2"/>
          <p:cNvPicPr>
            <a:picLocks noChangeAspect="1" noChangeArrowheads="1"/>
          </p:cNvPicPr>
          <p:nvPr/>
        </p:nvPicPr>
        <p:blipFill>
          <a:blip r:embed="rId1" cstate="print"/>
          <a:srcRect/>
          <a:stretch>
            <a:fillRect/>
          </a:stretch>
        </p:blipFill>
        <p:spPr bwMode="auto">
          <a:xfrm>
            <a:off x="607258" y="1437536"/>
            <a:ext cx="10297144" cy="4520565"/>
          </a:xfrm>
          <a:prstGeom prst="rect">
            <a:avLst/>
          </a:prstGeom>
          <a:noFill/>
          <a:ln w="9525">
            <a:noFill/>
            <a:miter lim="800000"/>
            <a:headEnd/>
            <a:tailEnd/>
          </a:ln>
          <a:effectLst>
            <a:softEdge rad="127000"/>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33"/>
          </p:nvPr>
        </p:nvSpPr>
        <p:spPr/>
        <p:txBody>
          <a:bodyPr/>
          <a:lstStyle/>
          <a:p>
            <a:fld id="{665EB1C3-3A1F-5444-83DA-CFB0D9AA77F2}" type="slidenum">
              <a:rPr kumimoji="1" lang="zh-CN" altLang="en-US" smtClean="0"/>
            </a:fld>
            <a:endParaRPr kumimoji="1" lang="zh-CN" altLang="en-US" dirty="0"/>
          </a:p>
        </p:txBody>
      </p:sp>
      <p:sp>
        <p:nvSpPr>
          <p:cNvPr id="3" name="标题 2"/>
          <p:cNvSpPr>
            <a:spLocks noGrp="1"/>
          </p:cNvSpPr>
          <p:nvPr>
            <p:ph type="title"/>
          </p:nvPr>
        </p:nvSpPr>
        <p:spPr/>
        <p:txBody>
          <a:bodyPr/>
          <a:lstStyle/>
          <a:p>
            <a:r>
              <a:rPr lang="zh-CN" altLang="en-US" dirty="0">
                <a:sym typeface="+mn-ea"/>
              </a:rPr>
              <a:t>龙芯第四代产品的</a:t>
            </a:r>
            <a:r>
              <a:rPr lang="en-US" altLang="zh-CN" dirty="0">
                <a:sym typeface="+mn-ea"/>
              </a:rPr>
              <a:t>Tock</a:t>
            </a:r>
            <a:r>
              <a:rPr lang="zh-CN" altLang="en-US" dirty="0">
                <a:sym typeface="+mn-ea"/>
              </a:rPr>
              <a:t>“三剑客”</a:t>
            </a:r>
            <a:endParaRPr kumimoji="1" lang="zh-CN" altLang="en-US">
              <a:latin typeface="黑体" panose="02000500000000000000" charset="-122"/>
              <a:ea typeface="黑体" panose="02000500000000000000" charset="-122"/>
              <a:sym typeface="+mn-ea"/>
            </a:endParaRPr>
          </a:p>
        </p:txBody>
      </p:sp>
      <p:grpSp>
        <p:nvGrpSpPr>
          <p:cNvPr id="16" name="组合 21"/>
          <p:cNvGrpSpPr/>
          <p:nvPr/>
        </p:nvGrpSpPr>
        <p:grpSpPr>
          <a:xfrm>
            <a:off x="7286274" y="1932433"/>
            <a:ext cx="2713574" cy="3204355"/>
            <a:chOff x="4220343" y="2795806"/>
            <a:chExt cx="3227071" cy="3621527"/>
          </a:xfrm>
        </p:grpSpPr>
        <p:sp>
          <p:nvSpPr>
            <p:cNvPr id="19" name="文本框 27"/>
            <p:cNvSpPr txBox="1"/>
            <p:nvPr/>
          </p:nvSpPr>
          <p:spPr>
            <a:xfrm>
              <a:off x="4248738" y="2795806"/>
              <a:ext cx="3070224" cy="1198509"/>
            </a:xfrm>
            <a:prstGeom prst="rect">
              <a:avLst/>
            </a:prstGeom>
            <a:noFill/>
          </p:spPr>
          <p:txBody>
            <a:bodyPr wrap="square">
              <a:spAutoFit/>
            </a:bodyPr>
            <a:lstStyle>
              <a:defPPr>
                <a:defRPr lang="zh-CN"/>
              </a:defPPr>
              <a:lvl1pPr algn="ctr">
                <a:defRPr sz="2400" b="1">
                  <a:solidFill>
                    <a:srgbClr val="FF0000"/>
                  </a:solidFill>
                  <a:latin typeface="黑体" panose="02000500000000000000" charset="-122"/>
                  <a:ea typeface="黑体" panose="02000500000000000000" charset="-122"/>
                </a:defRPr>
              </a:lvl1pPr>
            </a:lstStyle>
            <a:p>
              <a:pPr>
                <a:lnSpc>
                  <a:spcPct val="150000"/>
                </a:lnSpc>
              </a:pPr>
              <a:r>
                <a:rPr lang="en-US" altLang="zh-CN" sz="1400" b="0" dirty="0">
                  <a:solidFill>
                    <a:schemeClr val="bg1"/>
                  </a:solidFill>
                  <a:latin typeface="国标黑体" panose="02000500000000000000" charset="-122"/>
                  <a:ea typeface="国标黑体" panose="02000500000000000000" charset="-122"/>
                  <a:cs typeface="国标黑体" panose="02000500000000000000" charset="-122"/>
                </a:rPr>
                <a:t>2K3000</a:t>
              </a:r>
              <a:r>
                <a:rPr lang="zh-CN" altLang="en-US" sz="1400" b="0" dirty="0">
                  <a:solidFill>
                    <a:schemeClr val="bg1"/>
                  </a:solidFill>
                  <a:latin typeface="国标黑体" panose="02000500000000000000" charset="-122"/>
                  <a:ea typeface="国标黑体" panose="02000500000000000000" charset="-122"/>
                  <a:cs typeface="国标黑体" panose="02000500000000000000" charset="-122"/>
                </a:rPr>
                <a:t>移动终端</a:t>
              </a:r>
              <a:r>
                <a:rPr lang="en-US" altLang="zh-CN" sz="1400" b="0" dirty="0">
                  <a:solidFill>
                    <a:schemeClr val="bg1"/>
                  </a:solidFill>
                  <a:latin typeface="国标黑体" panose="02000500000000000000" charset="-122"/>
                  <a:ea typeface="国标黑体" panose="02000500000000000000" charset="-122"/>
                  <a:cs typeface="国标黑体" panose="02000500000000000000" charset="-122"/>
                </a:rPr>
                <a:t>CPU</a:t>
              </a:r>
              <a:endParaRPr lang="en-US" altLang="zh-CN" sz="1400" b="0" dirty="0">
                <a:solidFill>
                  <a:schemeClr val="bg1"/>
                </a:solidFill>
                <a:latin typeface="国标黑体" panose="02000500000000000000" charset="-122"/>
                <a:ea typeface="国标黑体" panose="02000500000000000000" charset="-122"/>
                <a:cs typeface="国标黑体" panose="02000500000000000000" charset="-122"/>
              </a:endParaRPr>
            </a:p>
            <a:p>
              <a:pPr>
                <a:lnSpc>
                  <a:spcPct val="150000"/>
                </a:lnSpc>
              </a:pPr>
              <a:r>
                <a:rPr lang="en-US" altLang="zh-CN" sz="1400" b="0" dirty="0">
                  <a:solidFill>
                    <a:schemeClr val="bg1"/>
                  </a:solidFill>
                  <a:latin typeface="国标黑体" panose="02000500000000000000" charset="-122"/>
                  <a:ea typeface="国标黑体" panose="02000500000000000000" charset="-122"/>
                  <a:cs typeface="国标黑体" panose="02000500000000000000" charset="-122"/>
                </a:rPr>
                <a:t>8</a:t>
              </a:r>
              <a:r>
                <a:rPr lang="zh-CN" altLang="en-US" sz="1400" b="0" dirty="0">
                  <a:solidFill>
                    <a:schemeClr val="bg1"/>
                  </a:solidFill>
                  <a:latin typeface="国标黑体" panose="02000500000000000000" charset="-122"/>
                  <a:ea typeface="国标黑体" panose="02000500000000000000" charset="-122"/>
                  <a:cs typeface="国标黑体" panose="02000500000000000000" charset="-122"/>
                </a:rPr>
                <a:t>核</a:t>
              </a:r>
              <a:r>
                <a:rPr lang="en-US" altLang="zh-CN" sz="1400" b="0" dirty="0">
                  <a:solidFill>
                    <a:schemeClr val="bg1"/>
                  </a:solidFill>
                  <a:latin typeface="国标黑体" panose="02000500000000000000" charset="-122"/>
                  <a:ea typeface="国标黑体" panose="02000500000000000000" charset="-122"/>
                  <a:cs typeface="国标黑体" panose="02000500000000000000" charset="-122"/>
                </a:rPr>
                <a:t>8</a:t>
              </a:r>
              <a:r>
                <a:rPr lang="zh-CN" altLang="en-US" sz="1400" b="0" dirty="0">
                  <a:solidFill>
                    <a:schemeClr val="bg1"/>
                  </a:solidFill>
                  <a:latin typeface="国标黑体" panose="02000500000000000000" charset="-122"/>
                  <a:ea typeface="国标黑体" panose="02000500000000000000" charset="-122"/>
                  <a:cs typeface="国标黑体" panose="02000500000000000000" charset="-122"/>
                </a:rPr>
                <a:t>线程</a:t>
              </a:r>
              <a:endParaRPr lang="en-US" altLang="zh-CN" sz="1400" b="0" dirty="0">
                <a:solidFill>
                  <a:schemeClr val="bg1"/>
                </a:solidFill>
                <a:latin typeface="国标黑体" panose="02000500000000000000" charset="-122"/>
                <a:ea typeface="国标黑体" panose="02000500000000000000" charset="-122"/>
                <a:cs typeface="国标黑体" panose="02000500000000000000" charset="-122"/>
              </a:endParaRPr>
            </a:p>
            <a:p>
              <a:pPr>
                <a:lnSpc>
                  <a:spcPct val="150000"/>
                </a:lnSpc>
              </a:pPr>
              <a:endParaRPr lang="en-US" altLang="zh-CN" sz="1400" b="0" dirty="0">
                <a:solidFill>
                  <a:schemeClr val="bg1"/>
                </a:solidFill>
                <a:latin typeface="国标黑体" panose="02000500000000000000" charset="-122"/>
                <a:ea typeface="国标黑体" panose="02000500000000000000" charset="-122"/>
                <a:cs typeface="国标黑体" panose="02000500000000000000" charset="-122"/>
              </a:endParaRPr>
            </a:p>
          </p:txBody>
        </p:sp>
        <p:sp>
          <p:nvSpPr>
            <p:cNvPr id="20" name="梯形 19"/>
            <p:cNvSpPr/>
            <p:nvPr/>
          </p:nvSpPr>
          <p:spPr>
            <a:xfrm>
              <a:off x="4220343" y="2958571"/>
              <a:ext cx="3227071" cy="3458762"/>
            </a:xfrm>
            <a:prstGeom prst="trapezoid">
              <a:avLst>
                <a:gd name="adj" fmla="val 0"/>
              </a:avLst>
            </a:prstGeom>
            <a:noFill/>
            <a:ln>
              <a:gradFill>
                <a:gsLst>
                  <a:gs pos="40000">
                    <a:srgbClr val="FF0000">
                      <a:alpha val="0"/>
                    </a:srgbClr>
                  </a:gs>
                  <a:gs pos="100000">
                    <a:srgbClr val="FF00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国标黑体" panose="02000500000000000000" charset="-122"/>
                <a:ea typeface="国标黑体" panose="02000500000000000000" charset="-122"/>
              </a:endParaRPr>
            </a:p>
          </p:txBody>
        </p:sp>
        <p:sp>
          <p:nvSpPr>
            <p:cNvPr id="21" name="文本框 40"/>
            <p:cNvSpPr txBox="1"/>
            <p:nvPr/>
          </p:nvSpPr>
          <p:spPr>
            <a:xfrm>
              <a:off x="4516255" y="5176574"/>
              <a:ext cx="2637791" cy="1198509"/>
            </a:xfrm>
            <a:prstGeom prst="rect">
              <a:avLst/>
            </a:prstGeom>
            <a:noFill/>
          </p:spPr>
          <p:txBody>
            <a:bodyPr wrap="square" rtlCol="0" anchor="t">
              <a:spAutoFit/>
            </a:bodyPr>
            <a:lstStyle/>
            <a:p>
              <a:pPr algn="ctr">
                <a:lnSpc>
                  <a:spcPct val="150000"/>
                </a:lnSpc>
              </a:pPr>
              <a:r>
                <a:rPr lang="en-US" altLang="zh-CN" sz="1400" dirty="0">
                  <a:solidFill>
                    <a:schemeClr val="bg1"/>
                  </a:solidFill>
                  <a:latin typeface="国标黑体" panose="02000500000000000000" charset="-122"/>
                  <a:ea typeface="国标黑体" panose="02000500000000000000" charset="-122"/>
                  <a:cs typeface="国标黑体" panose="02000500000000000000" charset="-122"/>
                  <a:sym typeface="+mn-ea"/>
                </a:rPr>
                <a:t>LA364</a:t>
              </a:r>
              <a:r>
                <a:rPr lang="zh-CN" altLang="en-US" sz="1400" dirty="0">
                  <a:solidFill>
                    <a:schemeClr val="bg1"/>
                  </a:solidFill>
                  <a:latin typeface="国标黑体" panose="02000500000000000000" charset="-122"/>
                  <a:ea typeface="国标黑体" panose="02000500000000000000" charset="-122"/>
                  <a:cs typeface="国标黑体" panose="02000500000000000000" charset="-122"/>
                  <a:sym typeface="+mn-ea"/>
                </a:rPr>
                <a:t>微结构</a:t>
              </a:r>
              <a:endParaRPr lang="en-US" altLang="zh-CN" sz="1400" dirty="0">
                <a:solidFill>
                  <a:schemeClr val="bg1"/>
                </a:solidFill>
                <a:latin typeface="国标黑体" panose="02000500000000000000" charset="-122"/>
                <a:ea typeface="国标黑体" panose="02000500000000000000" charset="-122"/>
                <a:cs typeface="国标黑体" panose="02000500000000000000" charset="-122"/>
                <a:sym typeface="+mn-ea"/>
              </a:endParaRPr>
            </a:p>
            <a:p>
              <a:pPr algn="ctr">
                <a:lnSpc>
                  <a:spcPct val="150000"/>
                </a:lnSpc>
              </a:pPr>
              <a:r>
                <a:rPr lang="zh-CN" altLang="en-US" sz="1400" dirty="0">
                  <a:solidFill>
                    <a:schemeClr val="bg1"/>
                  </a:solidFill>
                  <a:latin typeface="国标黑体" panose="02000500000000000000" charset="-122"/>
                  <a:ea typeface="国标黑体" panose="02000500000000000000" charset="-122"/>
                  <a:cs typeface="国标黑体" panose="02000500000000000000" charset="-122"/>
                  <a:sym typeface="+mn-ea"/>
                </a:rPr>
                <a:t>极致性价比、低功耗</a:t>
              </a:r>
              <a:endParaRPr lang="en-US" altLang="zh-CN" sz="1400" dirty="0">
                <a:solidFill>
                  <a:schemeClr val="bg1"/>
                </a:solidFill>
                <a:latin typeface="国标黑体" panose="02000500000000000000" charset="-122"/>
                <a:ea typeface="国标黑体" panose="02000500000000000000" charset="-122"/>
                <a:cs typeface="国标黑体" panose="02000500000000000000" charset="-122"/>
                <a:sym typeface="+mn-ea"/>
              </a:endParaRPr>
            </a:p>
            <a:p>
              <a:pPr algn="ctr">
                <a:lnSpc>
                  <a:spcPct val="150000"/>
                </a:lnSpc>
              </a:pPr>
              <a:r>
                <a:rPr lang="zh-CN" altLang="en-US" sz="1400" dirty="0">
                  <a:solidFill>
                    <a:schemeClr val="bg1"/>
                  </a:solidFill>
                  <a:latin typeface="国标黑体" panose="02000500000000000000" charset="-122"/>
                  <a:ea typeface="国标黑体" panose="02000500000000000000" charset="-122"/>
                  <a:cs typeface="国标黑体" panose="02000500000000000000" charset="-122"/>
                  <a:sym typeface="+mn-ea"/>
                </a:rPr>
                <a:t>突破</a:t>
              </a:r>
              <a:r>
                <a:rPr lang="en-US" altLang="zh-CN" sz="1400" dirty="0">
                  <a:solidFill>
                    <a:schemeClr val="bg1"/>
                  </a:solidFill>
                  <a:latin typeface="国标黑体" panose="02000500000000000000" charset="-122"/>
                  <a:ea typeface="国标黑体" panose="02000500000000000000" charset="-122"/>
                  <a:cs typeface="国标黑体" panose="02000500000000000000" charset="-122"/>
                  <a:sym typeface="+mn-ea"/>
                </a:rPr>
                <a:t>GPGPU</a:t>
              </a:r>
              <a:r>
                <a:rPr lang="zh-CN" altLang="en-US" sz="1400" dirty="0">
                  <a:solidFill>
                    <a:schemeClr val="bg1"/>
                  </a:solidFill>
                  <a:latin typeface="国标黑体" panose="02000500000000000000" charset="-122"/>
                  <a:ea typeface="国标黑体" panose="02000500000000000000" charset="-122"/>
                  <a:cs typeface="国标黑体" panose="02000500000000000000" charset="-122"/>
                  <a:sym typeface="+mn-ea"/>
                </a:rPr>
                <a:t>技术</a:t>
              </a:r>
              <a:endParaRPr lang="zh-CN" altLang="en-US" sz="1400" dirty="0">
                <a:solidFill>
                  <a:schemeClr val="bg1"/>
                </a:solidFill>
                <a:latin typeface="国标黑体" panose="02000500000000000000" charset="-122"/>
                <a:ea typeface="国标黑体" panose="02000500000000000000" charset="-122"/>
                <a:cs typeface="国标黑体" panose="02000500000000000000" charset="-122"/>
                <a:sym typeface="+mn-ea"/>
              </a:endParaRPr>
            </a:p>
          </p:txBody>
        </p:sp>
        <p:pic>
          <p:nvPicPr>
            <p:cNvPr id="22" name="图片 21" descr="loongson2"/>
            <p:cNvPicPr>
              <a:picLocks noChangeAspect="1"/>
            </p:cNvPicPr>
            <p:nvPr/>
          </p:nvPicPr>
          <p:blipFill>
            <a:blip r:embed="rId1" cstate="print"/>
            <a:stretch>
              <a:fillRect/>
            </a:stretch>
          </p:blipFill>
          <p:spPr>
            <a:xfrm>
              <a:off x="5092473" y="3772397"/>
              <a:ext cx="1370148" cy="1372272"/>
            </a:xfrm>
            <a:prstGeom prst="rect">
              <a:avLst/>
            </a:prstGeom>
          </p:spPr>
        </p:pic>
      </p:grpSp>
      <p:grpSp>
        <p:nvGrpSpPr>
          <p:cNvPr id="23" name="组合 20"/>
          <p:cNvGrpSpPr/>
          <p:nvPr/>
        </p:nvGrpSpPr>
        <p:grpSpPr>
          <a:xfrm>
            <a:off x="3951132" y="1919735"/>
            <a:ext cx="2933700" cy="3216910"/>
            <a:chOff x="7597503" y="2774003"/>
            <a:chExt cx="3323656" cy="3643167"/>
          </a:xfrm>
          <a:gradFill>
            <a:gsLst>
              <a:gs pos="0">
                <a:srgbClr val="14CD68"/>
              </a:gs>
              <a:gs pos="100000">
                <a:srgbClr val="035C7D"/>
              </a:gs>
            </a:gsLst>
            <a:lin ang="5400000" scaled="0"/>
          </a:gradFill>
        </p:grpSpPr>
        <p:sp>
          <p:nvSpPr>
            <p:cNvPr id="25" name="梯形 24"/>
            <p:cNvSpPr/>
            <p:nvPr/>
          </p:nvSpPr>
          <p:spPr>
            <a:xfrm>
              <a:off x="7597503" y="2774003"/>
              <a:ext cx="3323656" cy="3643167"/>
            </a:xfrm>
            <a:prstGeom prst="trapezoid">
              <a:avLst>
                <a:gd name="adj" fmla="val 0"/>
              </a:avLst>
            </a:prstGeom>
            <a:grpFill/>
            <a:ln>
              <a:gradFill>
                <a:gsLst>
                  <a:gs pos="40000">
                    <a:srgbClr val="FF0000">
                      <a:alpha val="0"/>
                    </a:srgbClr>
                  </a:gs>
                  <a:gs pos="100000">
                    <a:srgbClr val="FF00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latin typeface="国标黑体" panose="02000500000000000000" charset="-122"/>
                <a:ea typeface="国标黑体" panose="02000500000000000000" charset="-122"/>
              </a:endParaRPr>
            </a:p>
          </p:txBody>
        </p:sp>
        <p:sp>
          <p:nvSpPr>
            <p:cNvPr id="26" name="文本框 41"/>
            <p:cNvSpPr txBox="1"/>
            <p:nvPr/>
          </p:nvSpPr>
          <p:spPr>
            <a:xfrm>
              <a:off x="7625560" y="5173775"/>
              <a:ext cx="3268262" cy="1200965"/>
            </a:xfrm>
            <a:prstGeom prst="rect">
              <a:avLst/>
            </a:prstGeom>
            <a:grpFill/>
          </p:spPr>
          <p:txBody>
            <a:bodyPr wrap="square" rtlCol="0" anchor="t">
              <a:spAutoFit/>
            </a:bodyPr>
            <a:lstStyle/>
            <a:p>
              <a:pPr algn="ctr">
                <a:lnSpc>
                  <a:spcPct val="150000"/>
                </a:lnSpc>
              </a:pPr>
              <a:r>
                <a:rPr lang="en-US" altLang="zh-CN" sz="1400" b="1" dirty="0">
                  <a:solidFill>
                    <a:schemeClr val="bg1"/>
                  </a:solidFill>
                  <a:latin typeface="国标黑体" panose="02000500000000000000" charset="-122"/>
                  <a:ea typeface="国标黑体" panose="02000500000000000000" charset="-122"/>
                  <a:cs typeface="国标黑体" panose="02000500000000000000" charset="-122"/>
                  <a:sym typeface="+mn-ea"/>
                </a:rPr>
                <a:t>LA664</a:t>
              </a:r>
              <a:r>
                <a:rPr lang="zh-CN" altLang="en-US" sz="1400" b="1" dirty="0">
                  <a:solidFill>
                    <a:schemeClr val="bg1"/>
                  </a:solidFill>
                  <a:latin typeface="国标黑体" panose="02000500000000000000" charset="-122"/>
                  <a:ea typeface="国标黑体" panose="02000500000000000000" charset="-122"/>
                  <a:cs typeface="国标黑体" panose="02000500000000000000" charset="-122"/>
                  <a:sym typeface="+mn-ea"/>
                </a:rPr>
                <a:t>微结构</a:t>
              </a:r>
              <a:endParaRPr lang="en-US" altLang="zh-CN" sz="1400" b="1" dirty="0">
                <a:solidFill>
                  <a:schemeClr val="bg1"/>
                </a:solidFill>
                <a:latin typeface="国标黑体" panose="02000500000000000000" charset="-122"/>
                <a:ea typeface="国标黑体" panose="02000500000000000000" charset="-122"/>
                <a:cs typeface="国标黑体" panose="02000500000000000000" charset="-122"/>
                <a:sym typeface="+mn-ea"/>
              </a:endParaRPr>
            </a:p>
            <a:p>
              <a:pPr algn="ctr">
                <a:lnSpc>
                  <a:spcPct val="150000"/>
                </a:lnSpc>
              </a:pPr>
              <a:r>
                <a:rPr lang="zh-CN" altLang="en-US" sz="1400" b="1" dirty="0">
                  <a:solidFill>
                    <a:schemeClr val="bg1"/>
                  </a:solidFill>
                  <a:latin typeface="国标黑体" panose="02000500000000000000" charset="-122"/>
                  <a:ea typeface="国标黑体" panose="02000500000000000000" charset="-122"/>
                  <a:cs typeface="国标黑体" panose="02000500000000000000" charset="-122"/>
                  <a:sym typeface="+mn-ea"/>
                </a:rPr>
                <a:t>龙芯服务器</a:t>
              </a:r>
              <a:r>
                <a:rPr lang="en-US" altLang="zh-CN" sz="1400" b="1" dirty="0">
                  <a:solidFill>
                    <a:schemeClr val="bg1"/>
                  </a:solidFill>
                  <a:latin typeface="国标黑体" panose="02000500000000000000" charset="-122"/>
                  <a:ea typeface="国标黑体" panose="02000500000000000000" charset="-122"/>
                  <a:cs typeface="国标黑体" panose="02000500000000000000" charset="-122"/>
                  <a:sym typeface="+mn-ea"/>
                </a:rPr>
                <a:t>CPU</a:t>
              </a:r>
              <a:r>
                <a:rPr lang="zh-CN" altLang="en-US" sz="1400" b="1" dirty="0">
                  <a:solidFill>
                    <a:schemeClr val="bg1"/>
                  </a:solidFill>
                  <a:latin typeface="国标黑体" panose="02000500000000000000" charset="-122"/>
                  <a:ea typeface="国标黑体" panose="02000500000000000000" charset="-122"/>
                  <a:cs typeface="国标黑体" panose="02000500000000000000" charset="-122"/>
                  <a:sym typeface="+mn-ea"/>
                </a:rPr>
                <a:t>性能成倍提高</a:t>
              </a:r>
              <a:endParaRPr lang="en-US" altLang="zh-CN" sz="1400" b="1" dirty="0">
                <a:solidFill>
                  <a:schemeClr val="bg1"/>
                </a:solidFill>
                <a:latin typeface="国标黑体" panose="02000500000000000000" charset="-122"/>
                <a:ea typeface="国标黑体" panose="02000500000000000000" charset="-122"/>
                <a:cs typeface="国标黑体" panose="02000500000000000000" charset="-122"/>
                <a:sym typeface="+mn-ea"/>
              </a:endParaRPr>
            </a:p>
            <a:p>
              <a:pPr algn="ctr">
                <a:lnSpc>
                  <a:spcPct val="150000"/>
                </a:lnSpc>
              </a:pPr>
              <a:r>
                <a:rPr lang="zh-CN" altLang="en-US" sz="1400" b="1" dirty="0">
                  <a:solidFill>
                    <a:schemeClr val="bg1"/>
                  </a:solidFill>
                  <a:latin typeface="国标黑体" panose="02000500000000000000" charset="-122"/>
                  <a:ea typeface="国标黑体" panose="02000500000000000000" charset="-122"/>
                  <a:cs typeface="国标黑体" panose="02000500000000000000" charset="-122"/>
                  <a:sym typeface="+mn-ea"/>
                </a:rPr>
                <a:t>突破片间高速互联技术（龙链）</a:t>
              </a:r>
              <a:endParaRPr lang="zh-CN" altLang="en-US" sz="1400" b="1" dirty="0">
                <a:solidFill>
                  <a:schemeClr val="bg1"/>
                </a:solidFill>
                <a:latin typeface="国标黑体" panose="02000500000000000000" charset="-122"/>
                <a:ea typeface="国标黑体" panose="02000500000000000000" charset="-122"/>
                <a:cs typeface="国标黑体" panose="02000500000000000000" charset="-122"/>
                <a:sym typeface="+mn-ea"/>
              </a:endParaRPr>
            </a:p>
          </p:txBody>
        </p:sp>
        <p:pic>
          <p:nvPicPr>
            <p:cNvPr id="27" name="图片 26" descr="loongson3-01"/>
            <p:cNvPicPr>
              <a:picLocks noChangeAspect="1"/>
            </p:cNvPicPr>
            <p:nvPr/>
          </p:nvPicPr>
          <p:blipFill>
            <a:blip r:embed="rId2" cstate="print"/>
            <a:stretch>
              <a:fillRect/>
            </a:stretch>
          </p:blipFill>
          <p:spPr>
            <a:xfrm>
              <a:off x="8494879" y="3685428"/>
              <a:ext cx="1468431" cy="1515293"/>
            </a:xfrm>
            <a:prstGeom prst="rect">
              <a:avLst/>
            </a:prstGeom>
            <a:grpFill/>
          </p:spPr>
        </p:pic>
        <p:sp>
          <p:nvSpPr>
            <p:cNvPr id="24" name="文本框 31"/>
            <p:cNvSpPr txBox="1"/>
            <p:nvPr/>
          </p:nvSpPr>
          <p:spPr>
            <a:xfrm>
              <a:off x="7768839" y="2788386"/>
              <a:ext cx="3010265" cy="1200965"/>
            </a:xfrm>
            <a:prstGeom prst="rect">
              <a:avLst/>
            </a:prstGeom>
            <a:grpFill/>
          </p:spPr>
          <p:txBody>
            <a:bodyPr wrap="square">
              <a:spAutoFit/>
            </a:bodyPr>
            <a:lstStyle>
              <a:defPPr>
                <a:defRPr lang="zh-CN"/>
              </a:defPPr>
              <a:lvl1pPr algn="ctr">
                <a:defRPr sz="2400" b="1">
                  <a:solidFill>
                    <a:srgbClr val="FF0000"/>
                  </a:solidFill>
                  <a:latin typeface="黑体" panose="02000500000000000000" charset="-122"/>
                  <a:ea typeface="黑体" panose="02000500000000000000" charset="-122"/>
                </a:defRPr>
              </a:lvl1pPr>
            </a:lstStyle>
            <a:p>
              <a:pPr>
                <a:lnSpc>
                  <a:spcPct val="150000"/>
                </a:lnSpc>
              </a:pPr>
              <a:r>
                <a:rPr lang="en-US" altLang="zh-CN" sz="1400" dirty="0">
                  <a:solidFill>
                    <a:schemeClr val="bg1"/>
                  </a:solidFill>
                  <a:latin typeface="国标黑体" panose="02000500000000000000" charset="-122"/>
                  <a:ea typeface="国标黑体" panose="02000500000000000000" charset="-122"/>
                  <a:cs typeface="国标黑体" panose="02000500000000000000" charset="-122"/>
                </a:rPr>
                <a:t>3C/D/E6000</a:t>
              </a:r>
              <a:r>
                <a:rPr lang="zh-CN" altLang="en-US" sz="1400" dirty="0">
                  <a:solidFill>
                    <a:schemeClr val="bg1"/>
                  </a:solidFill>
                  <a:latin typeface="国标黑体" panose="02000500000000000000" charset="-122"/>
                  <a:ea typeface="国标黑体" panose="02000500000000000000" charset="-122"/>
                  <a:cs typeface="国标黑体" panose="02000500000000000000" charset="-122"/>
                </a:rPr>
                <a:t>服务器</a:t>
              </a:r>
              <a:r>
                <a:rPr lang="en-US" altLang="zh-CN" sz="1400" dirty="0">
                  <a:solidFill>
                    <a:schemeClr val="bg1"/>
                  </a:solidFill>
                  <a:latin typeface="国标黑体" panose="02000500000000000000" charset="-122"/>
                  <a:ea typeface="国标黑体" panose="02000500000000000000" charset="-122"/>
                  <a:cs typeface="国标黑体" panose="02000500000000000000" charset="-122"/>
                </a:rPr>
                <a:t>CPU</a:t>
              </a:r>
              <a:endParaRPr lang="en-US" altLang="zh-CN" sz="1400" dirty="0">
                <a:solidFill>
                  <a:schemeClr val="bg1"/>
                </a:solidFill>
                <a:latin typeface="国标黑体" panose="02000500000000000000" charset="-122"/>
                <a:ea typeface="国标黑体" panose="02000500000000000000" charset="-122"/>
                <a:cs typeface="国标黑体" panose="02000500000000000000" charset="-122"/>
              </a:endParaRPr>
            </a:p>
            <a:p>
              <a:pPr>
                <a:lnSpc>
                  <a:spcPct val="150000"/>
                </a:lnSpc>
              </a:pPr>
              <a:r>
                <a:rPr lang="en-US" altLang="zh-CN" sz="1400" dirty="0">
                  <a:solidFill>
                    <a:schemeClr val="bg1"/>
                  </a:solidFill>
                  <a:latin typeface="国标黑体" panose="02000500000000000000" charset="-122"/>
                  <a:ea typeface="国标黑体" panose="02000500000000000000" charset="-122"/>
                  <a:cs typeface="国标黑体" panose="02000500000000000000" charset="-122"/>
                </a:rPr>
                <a:t>16/32/64</a:t>
              </a:r>
              <a:r>
                <a:rPr lang="zh-CN" altLang="en-US" sz="1400" dirty="0">
                  <a:solidFill>
                    <a:schemeClr val="bg1"/>
                  </a:solidFill>
                  <a:latin typeface="国标黑体" panose="02000500000000000000" charset="-122"/>
                  <a:ea typeface="国标黑体" panose="02000500000000000000" charset="-122"/>
                  <a:cs typeface="国标黑体" panose="02000500000000000000" charset="-122"/>
                </a:rPr>
                <a:t>核</a:t>
              </a:r>
              <a:r>
                <a:rPr lang="en-US" altLang="zh-CN" sz="1400" dirty="0">
                  <a:solidFill>
                    <a:schemeClr val="bg1"/>
                  </a:solidFill>
                  <a:latin typeface="国标黑体" panose="02000500000000000000" charset="-122"/>
                  <a:ea typeface="国标黑体" panose="02000500000000000000" charset="-122"/>
                  <a:cs typeface="国标黑体" panose="02000500000000000000" charset="-122"/>
                </a:rPr>
                <a:t>32/64/128</a:t>
              </a:r>
              <a:r>
                <a:rPr lang="zh-CN" altLang="en-US" sz="1400" dirty="0">
                  <a:solidFill>
                    <a:schemeClr val="bg1"/>
                  </a:solidFill>
                  <a:latin typeface="国标黑体" panose="02000500000000000000" charset="-122"/>
                  <a:ea typeface="国标黑体" panose="02000500000000000000" charset="-122"/>
                  <a:cs typeface="国标黑体" panose="02000500000000000000" charset="-122"/>
                </a:rPr>
                <a:t>线程</a:t>
              </a:r>
              <a:endParaRPr lang="en-US" altLang="zh-CN" sz="1400" dirty="0">
                <a:solidFill>
                  <a:schemeClr val="bg1"/>
                </a:solidFill>
                <a:latin typeface="国标黑体" panose="02000500000000000000" charset="-122"/>
                <a:ea typeface="国标黑体" panose="02000500000000000000" charset="-122"/>
                <a:cs typeface="国标黑体" panose="02000500000000000000" charset="-122"/>
              </a:endParaRPr>
            </a:p>
            <a:p>
              <a:pPr>
                <a:lnSpc>
                  <a:spcPct val="150000"/>
                </a:lnSpc>
              </a:pPr>
              <a:endParaRPr lang="en-US" altLang="zh-CN" sz="1400" dirty="0">
                <a:solidFill>
                  <a:schemeClr val="bg1"/>
                </a:solidFill>
                <a:latin typeface="国标黑体" panose="02000500000000000000" charset="-122"/>
                <a:ea typeface="国标黑体" panose="02000500000000000000" charset="-122"/>
                <a:cs typeface="国标黑体" panose="02000500000000000000" charset="-122"/>
              </a:endParaRPr>
            </a:p>
          </p:txBody>
        </p:sp>
      </p:grpSp>
      <p:grpSp>
        <p:nvGrpSpPr>
          <p:cNvPr id="28" name="组合 19"/>
          <p:cNvGrpSpPr/>
          <p:nvPr/>
        </p:nvGrpSpPr>
        <p:grpSpPr>
          <a:xfrm>
            <a:off x="596984" y="1932432"/>
            <a:ext cx="3010239" cy="3204214"/>
            <a:chOff x="575568" y="2792202"/>
            <a:chExt cx="3204356" cy="3624972"/>
          </a:xfrm>
        </p:grpSpPr>
        <p:sp>
          <p:nvSpPr>
            <p:cNvPr id="29" name="文本框 1"/>
            <p:cNvSpPr txBox="1"/>
            <p:nvPr/>
          </p:nvSpPr>
          <p:spPr>
            <a:xfrm>
              <a:off x="1194975" y="2792204"/>
              <a:ext cx="2160239" cy="1199702"/>
            </a:xfrm>
            <a:prstGeom prst="rect">
              <a:avLst/>
            </a:prstGeom>
            <a:noFill/>
          </p:spPr>
          <p:txBody>
            <a:bodyPr wrap="square">
              <a:spAutoFit/>
            </a:bodyPr>
            <a:lstStyle/>
            <a:p>
              <a:pPr algn="ctr">
                <a:lnSpc>
                  <a:spcPct val="150000"/>
                </a:lnSpc>
              </a:pPr>
              <a:r>
                <a:rPr lang="en-US" altLang="zh-CN" sz="1400" dirty="0">
                  <a:solidFill>
                    <a:schemeClr val="bg1"/>
                  </a:solidFill>
                  <a:latin typeface="国标黑体" panose="02000500000000000000" charset="-122"/>
                  <a:ea typeface="国标黑体" panose="02000500000000000000" charset="-122"/>
                  <a:cs typeface="国标黑体" panose="02000500000000000000" charset="-122"/>
                </a:rPr>
                <a:t>3A6000</a:t>
              </a:r>
              <a:r>
                <a:rPr lang="zh-CN" altLang="en-US" sz="1400" dirty="0">
                  <a:solidFill>
                    <a:schemeClr val="bg1"/>
                  </a:solidFill>
                  <a:latin typeface="国标黑体" panose="02000500000000000000" charset="-122"/>
                  <a:ea typeface="国标黑体" panose="02000500000000000000" charset="-122"/>
                  <a:cs typeface="国标黑体" panose="02000500000000000000" charset="-122"/>
                </a:rPr>
                <a:t>桌面</a:t>
              </a:r>
              <a:r>
                <a:rPr lang="en-US" altLang="zh-CN" sz="1400" dirty="0">
                  <a:solidFill>
                    <a:schemeClr val="bg1"/>
                  </a:solidFill>
                  <a:latin typeface="国标黑体" panose="02000500000000000000" charset="-122"/>
                  <a:ea typeface="国标黑体" panose="02000500000000000000" charset="-122"/>
                  <a:cs typeface="国标黑体" panose="02000500000000000000" charset="-122"/>
                </a:rPr>
                <a:t>CPU</a:t>
              </a:r>
              <a:endParaRPr lang="en-US" altLang="zh-CN" sz="1400" dirty="0">
                <a:solidFill>
                  <a:schemeClr val="bg1"/>
                </a:solidFill>
                <a:latin typeface="国标黑体" panose="02000500000000000000" charset="-122"/>
                <a:ea typeface="国标黑体" panose="02000500000000000000" charset="-122"/>
                <a:cs typeface="国标黑体" panose="02000500000000000000" charset="-122"/>
              </a:endParaRPr>
            </a:p>
            <a:p>
              <a:pPr algn="ctr">
                <a:lnSpc>
                  <a:spcPct val="150000"/>
                </a:lnSpc>
              </a:pPr>
              <a:r>
                <a:rPr lang="en-US" altLang="zh-CN" sz="1400" dirty="0">
                  <a:solidFill>
                    <a:schemeClr val="bg1"/>
                  </a:solidFill>
                  <a:latin typeface="国标黑体" panose="02000500000000000000" charset="-122"/>
                  <a:ea typeface="国标黑体" panose="02000500000000000000" charset="-122"/>
                  <a:cs typeface="国标黑体" panose="02000500000000000000" charset="-122"/>
                </a:rPr>
                <a:t>4</a:t>
              </a:r>
              <a:r>
                <a:rPr lang="zh-CN" altLang="en-US" sz="1400" dirty="0">
                  <a:solidFill>
                    <a:schemeClr val="bg1"/>
                  </a:solidFill>
                  <a:latin typeface="国标黑体" panose="02000500000000000000" charset="-122"/>
                  <a:ea typeface="国标黑体" panose="02000500000000000000" charset="-122"/>
                  <a:cs typeface="国标黑体" panose="02000500000000000000" charset="-122"/>
                </a:rPr>
                <a:t>核</a:t>
              </a:r>
              <a:r>
                <a:rPr lang="en-US" altLang="zh-CN" sz="1400" dirty="0">
                  <a:solidFill>
                    <a:schemeClr val="bg1"/>
                  </a:solidFill>
                  <a:latin typeface="国标黑体" panose="02000500000000000000" charset="-122"/>
                  <a:ea typeface="国标黑体" panose="02000500000000000000" charset="-122"/>
                  <a:cs typeface="国标黑体" panose="02000500000000000000" charset="-122"/>
                </a:rPr>
                <a:t>8</a:t>
              </a:r>
              <a:r>
                <a:rPr lang="zh-CN" altLang="en-US" sz="1400" dirty="0">
                  <a:solidFill>
                    <a:schemeClr val="bg1"/>
                  </a:solidFill>
                  <a:latin typeface="国标黑体" panose="02000500000000000000" charset="-122"/>
                  <a:ea typeface="国标黑体" panose="02000500000000000000" charset="-122"/>
                  <a:cs typeface="国标黑体" panose="02000500000000000000" charset="-122"/>
                </a:rPr>
                <a:t>线程</a:t>
              </a:r>
              <a:endParaRPr lang="en-US" altLang="zh-CN" sz="1400" dirty="0">
                <a:solidFill>
                  <a:schemeClr val="bg1"/>
                </a:solidFill>
                <a:latin typeface="国标黑体" panose="02000500000000000000" charset="-122"/>
                <a:ea typeface="国标黑体" panose="02000500000000000000" charset="-122"/>
                <a:cs typeface="国标黑体" panose="02000500000000000000" charset="-122"/>
              </a:endParaRPr>
            </a:p>
            <a:p>
              <a:pPr algn="ctr">
                <a:lnSpc>
                  <a:spcPct val="150000"/>
                </a:lnSpc>
              </a:pPr>
              <a:endParaRPr lang="en-US" altLang="zh-CN" sz="1400" dirty="0">
                <a:solidFill>
                  <a:schemeClr val="bg1"/>
                </a:solidFill>
                <a:latin typeface="国标黑体" panose="02000500000000000000" charset="-122"/>
                <a:ea typeface="国标黑体" panose="02000500000000000000" charset="-122"/>
                <a:cs typeface="国标黑体" panose="02000500000000000000" charset="-122"/>
              </a:endParaRPr>
            </a:p>
          </p:txBody>
        </p:sp>
        <p:sp>
          <p:nvSpPr>
            <p:cNvPr id="30" name="文本框 21"/>
            <p:cNvSpPr txBox="1"/>
            <p:nvPr/>
          </p:nvSpPr>
          <p:spPr>
            <a:xfrm>
              <a:off x="735066" y="5175340"/>
              <a:ext cx="2912756" cy="1199702"/>
            </a:xfrm>
            <a:prstGeom prst="rect">
              <a:avLst/>
            </a:prstGeom>
            <a:noFill/>
          </p:spPr>
          <p:txBody>
            <a:bodyPr wrap="square">
              <a:spAutoFit/>
            </a:bodyPr>
            <a:lstStyle/>
            <a:p>
              <a:pPr algn="ctr">
                <a:lnSpc>
                  <a:spcPct val="150000"/>
                </a:lnSpc>
              </a:pPr>
              <a:r>
                <a:rPr lang="en-US" altLang="zh-CN" sz="1400" dirty="0">
                  <a:solidFill>
                    <a:schemeClr val="bg1"/>
                  </a:solidFill>
                  <a:latin typeface="国标黑体" panose="02000500000000000000" charset="-122"/>
                  <a:ea typeface="国标黑体" panose="02000500000000000000" charset="-122"/>
                  <a:cs typeface="国标黑体" panose="02000500000000000000" charset="-122"/>
                </a:rPr>
                <a:t>LA664</a:t>
              </a:r>
              <a:r>
                <a:rPr lang="zh-CN" altLang="en-US" sz="1400" dirty="0">
                  <a:solidFill>
                    <a:schemeClr val="bg1"/>
                  </a:solidFill>
                  <a:latin typeface="国标黑体" panose="02000500000000000000" charset="-122"/>
                  <a:ea typeface="国标黑体" panose="02000500000000000000" charset="-122"/>
                  <a:cs typeface="国标黑体" panose="02000500000000000000" charset="-122"/>
                </a:rPr>
                <a:t>微结构（</a:t>
              </a:r>
              <a:r>
                <a:rPr lang="en-US" altLang="zh-CN" sz="1400" dirty="0">
                  <a:solidFill>
                    <a:schemeClr val="bg1"/>
                  </a:solidFill>
                  <a:latin typeface="国标黑体" panose="02000500000000000000" charset="-122"/>
                  <a:ea typeface="国标黑体" panose="02000500000000000000" charset="-122"/>
                  <a:cs typeface="国标黑体" panose="02000500000000000000" charset="-122"/>
                </a:rPr>
                <a:t>6</a:t>
              </a:r>
              <a:r>
                <a:rPr lang="zh-CN" altLang="en-US" sz="1400" dirty="0">
                  <a:solidFill>
                    <a:schemeClr val="bg1"/>
                  </a:solidFill>
                  <a:latin typeface="国标黑体" panose="02000500000000000000" charset="-122"/>
                  <a:ea typeface="国标黑体" panose="02000500000000000000" charset="-122"/>
                  <a:cs typeface="国标黑体" panose="02000500000000000000" charset="-122"/>
                </a:rPr>
                <a:t>发射双线程）</a:t>
              </a:r>
              <a:endParaRPr lang="en-US" altLang="zh-CN" sz="1400" dirty="0">
                <a:solidFill>
                  <a:schemeClr val="bg1"/>
                </a:solidFill>
                <a:latin typeface="国标黑体" panose="02000500000000000000" charset="-122"/>
                <a:ea typeface="国标黑体" panose="02000500000000000000" charset="-122"/>
                <a:cs typeface="国标黑体" panose="02000500000000000000" charset="-122"/>
              </a:endParaRPr>
            </a:p>
            <a:p>
              <a:pPr algn="ctr">
                <a:lnSpc>
                  <a:spcPct val="150000"/>
                </a:lnSpc>
              </a:pPr>
              <a:r>
                <a:rPr lang="zh-CN" altLang="en-US" sz="1400" dirty="0">
                  <a:solidFill>
                    <a:schemeClr val="bg1"/>
                  </a:solidFill>
                  <a:latin typeface="国标黑体" panose="02000500000000000000" charset="-122"/>
                  <a:ea typeface="国标黑体" panose="02000500000000000000" charset="-122"/>
                  <a:cs typeface="国标黑体" panose="02000500000000000000" charset="-122"/>
                </a:rPr>
                <a:t>达到酷睿</a:t>
              </a:r>
              <a:r>
                <a:rPr lang="en-US" altLang="zh-CN" sz="1400" dirty="0">
                  <a:solidFill>
                    <a:schemeClr val="bg1"/>
                  </a:solidFill>
                  <a:latin typeface="国标黑体" panose="02000500000000000000" charset="-122"/>
                  <a:ea typeface="国标黑体" panose="02000500000000000000" charset="-122"/>
                  <a:cs typeface="国标黑体" panose="02000500000000000000" charset="-122"/>
                </a:rPr>
                <a:t>10</a:t>
              </a:r>
              <a:r>
                <a:rPr lang="zh-CN" altLang="en-US" sz="1400" dirty="0">
                  <a:solidFill>
                    <a:schemeClr val="bg1"/>
                  </a:solidFill>
                  <a:latin typeface="国标黑体" panose="02000500000000000000" charset="-122"/>
                  <a:ea typeface="国标黑体" panose="02000500000000000000" charset="-122"/>
                  <a:cs typeface="国标黑体" panose="02000500000000000000" charset="-122"/>
                </a:rPr>
                <a:t>代四核</a:t>
              </a:r>
              <a:r>
                <a:rPr lang="en-US" altLang="zh-CN" sz="1400" dirty="0">
                  <a:solidFill>
                    <a:schemeClr val="bg1"/>
                  </a:solidFill>
                  <a:latin typeface="国标黑体" panose="02000500000000000000" charset="-122"/>
                  <a:ea typeface="国标黑体" panose="02000500000000000000" charset="-122"/>
                  <a:cs typeface="国标黑体" panose="02000500000000000000" charset="-122"/>
                </a:rPr>
                <a:t>CPU</a:t>
              </a:r>
              <a:r>
                <a:rPr lang="zh-CN" altLang="en-US" sz="1400" dirty="0">
                  <a:solidFill>
                    <a:schemeClr val="bg1"/>
                  </a:solidFill>
                  <a:latin typeface="国标黑体" panose="02000500000000000000" charset="-122"/>
                  <a:ea typeface="国标黑体" panose="02000500000000000000" charset="-122"/>
                  <a:cs typeface="国标黑体" panose="02000500000000000000" charset="-122"/>
                </a:rPr>
                <a:t>性能</a:t>
              </a:r>
              <a:endParaRPr lang="en-US" altLang="zh-CN" sz="1400" dirty="0">
                <a:solidFill>
                  <a:schemeClr val="bg1"/>
                </a:solidFill>
                <a:latin typeface="国标黑体" panose="02000500000000000000" charset="-122"/>
                <a:ea typeface="国标黑体" panose="02000500000000000000" charset="-122"/>
                <a:cs typeface="国标黑体" panose="02000500000000000000" charset="-122"/>
              </a:endParaRPr>
            </a:p>
            <a:p>
              <a:pPr algn="ctr">
                <a:lnSpc>
                  <a:spcPct val="150000"/>
                </a:lnSpc>
              </a:pPr>
              <a:r>
                <a:rPr lang="zh-CN" altLang="en-US" sz="1400" dirty="0">
                  <a:solidFill>
                    <a:schemeClr val="bg1"/>
                  </a:solidFill>
                  <a:latin typeface="国标黑体" panose="02000500000000000000" charset="-122"/>
                  <a:ea typeface="国标黑体" panose="02000500000000000000" charset="-122"/>
                  <a:cs typeface="国标黑体" panose="02000500000000000000" charset="-122"/>
                </a:rPr>
                <a:t>突破同时多线程技术（</a:t>
              </a:r>
              <a:r>
                <a:rPr lang="en-US" altLang="zh-CN" sz="1400" dirty="0">
                  <a:solidFill>
                    <a:schemeClr val="bg1"/>
                  </a:solidFill>
                  <a:latin typeface="国标黑体" panose="02000500000000000000" charset="-122"/>
                  <a:ea typeface="国标黑体" panose="02000500000000000000" charset="-122"/>
                  <a:cs typeface="国标黑体" panose="02000500000000000000" charset="-122"/>
                </a:rPr>
                <a:t>SMT2</a:t>
              </a:r>
              <a:r>
                <a:rPr lang="zh-CN" altLang="en-US" sz="1400" dirty="0">
                  <a:solidFill>
                    <a:schemeClr val="bg1"/>
                  </a:solidFill>
                  <a:latin typeface="国标黑体" panose="02000500000000000000" charset="-122"/>
                  <a:ea typeface="国标黑体" panose="02000500000000000000" charset="-122"/>
                  <a:cs typeface="国标黑体" panose="02000500000000000000" charset="-122"/>
                </a:rPr>
                <a:t>）</a:t>
              </a:r>
              <a:endParaRPr lang="zh-CN" altLang="en-US" sz="1400" dirty="0">
                <a:solidFill>
                  <a:schemeClr val="bg1"/>
                </a:solidFill>
                <a:latin typeface="国标黑体" panose="02000500000000000000" charset="-122"/>
                <a:ea typeface="国标黑体" panose="02000500000000000000" charset="-122"/>
                <a:cs typeface="国标黑体" panose="02000500000000000000" charset="-122"/>
              </a:endParaRPr>
            </a:p>
          </p:txBody>
        </p:sp>
        <p:sp>
          <p:nvSpPr>
            <p:cNvPr id="31" name="梯形 30"/>
            <p:cNvSpPr/>
            <p:nvPr/>
          </p:nvSpPr>
          <p:spPr>
            <a:xfrm>
              <a:off x="575568" y="2792202"/>
              <a:ext cx="3204356" cy="3624972"/>
            </a:xfrm>
            <a:prstGeom prst="trapezoid">
              <a:avLst>
                <a:gd name="adj" fmla="val 0"/>
              </a:avLst>
            </a:prstGeom>
            <a:noFill/>
            <a:ln>
              <a:gradFill>
                <a:gsLst>
                  <a:gs pos="40000">
                    <a:srgbClr val="FF0000">
                      <a:alpha val="0"/>
                    </a:srgbClr>
                  </a:gs>
                  <a:gs pos="100000">
                    <a:srgbClr val="FF00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国标黑体" panose="02000500000000000000" charset="-122"/>
                <a:ea typeface="国标黑体" panose="02000500000000000000" charset="-122"/>
              </a:endParaRPr>
            </a:p>
          </p:txBody>
        </p:sp>
        <p:pic>
          <p:nvPicPr>
            <p:cNvPr id="3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22288" y="3737031"/>
              <a:ext cx="1256113" cy="1336156"/>
            </a:xfrm>
            <a:prstGeom prst="rect">
              <a:avLst/>
            </a:prstGeom>
            <a:noFill/>
            <a:ln w="9525">
              <a:noFill/>
              <a:miter lim="800000"/>
              <a:headEnd/>
              <a:tailEnd/>
            </a:ln>
          </p:spPr>
        </p:pic>
      </p:grpSp>
      <p:sp>
        <p:nvSpPr>
          <p:cNvPr id="37" name="文本占位符 36"/>
          <p:cNvSpPr>
            <a:spLocks noGrp="1"/>
          </p:cNvSpPr>
          <p:nvPr>
            <p:ph type="body" sz="half" idx="2"/>
          </p:nvPr>
        </p:nvSpPr>
        <p:spPr/>
        <p:txBody>
          <a:bodyPr>
            <a:noAutofit/>
          </a:bodyPr>
          <a:p>
            <a:r>
              <a:rPr>
                <a:latin typeface="黑体" panose="02000500000000000000" charset="-122"/>
                <a:ea typeface="黑体" panose="02000500000000000000" charset="-122"/>
                <a:cs typeface="黑体" panose="02000500000000000000" charset="-122"/>
                <a:sym typeface="+mn-ea"/>
              </a:rPr>
              <a:t>针对服务器的产品线3C/D/E</a:t>
            </a:r>
            <a:r>
              <a:rPr lang="en-US">
                <a:latin typeface="黑体" panose="02000500000000000000" charset="-122"/>
                <a:ea typeface="黑体" panose="02000500000000000000" charset="-122"/>
                <a:cs typeface="黑体" panose="02000500000000000000" charset="-122"/>
                <a:sym typeface="+mn-ea"/>
              </a:rPr>
              <a:t>6000</a:t>
            </a:r>
            <a:r>
              <a:rPr>
                <a:latin typeface="黑体" panose="02000500000000000000" charset="-122"/>
                <a:ea typeface="黑体" panose="02000500000000000000" charset="-122"/>
                <a:cs typeface="黑体" panose="02000500000000000000" charset="-122"/>
                <a:sym typeface="+mn-ea"/>
              </a:rPr>
              <a:t>服务器CPU</a:t>
            </a:r>
            <a:r>
              <a:rPr lang="en-US">
                <a:latin typeface="黑体" panose="02000500000000000000" charset="-122"/>
                <a:ea typeface="黑体" panose="02000500000000000000" charset="-122"/>
                <a:cs typeface="黑体" panose="02000500000000000000" charset="-122"/>
                <a:sym typeface="+mn-ea"/>
              </a:rPr>
              <a:t>,Tock：基于上一代产品的相同工艺进行结构优化</a:t>
            </a:r>
            <a:endParaRPr lang="en-US">
              <a:latin typeface="黑体" panose="02000500000000000000" charset="-122"/>
              <a:ea typeface="黑体" panose="02000500000000000000" charset="-122"/>
              <a:cs typeface="黑体" panose="02000500000000000000"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linds(horizontal)">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horizontal)">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33"/>
          </p:nvPr>
        </p:nvSpPr>
        <p:spPr/>
        <p:txBody>
          <a:bodyPr/>
          <a:lstStyle/>
          <a:p>
            <a:fld id="{665EB1C3-3A1F-5444-83DA-CFB0D9AA77F2}" type="slidenum">
              <a:rPr kumimoji="1" lang="zh-CN" altLang="en-US" smtClean="0">
                <a:solidFill>
                  <a:schemeClr val="tx1"/>
                </a:solidFill>
              </a:rPr>
            </a:fld>
            <a:endParaRPr kumimoji="1" lang="zh-CN" altLang="en-US" dirty="0" smtClean="0">
              <a:solidFill>
                <a:schemeClr val="tx1"/>
              </a:solidFill>
            </a:endParaRPr>
          </a:p>
        </p:txBody>
      </p:sp>
      <p:sp>
        <p:nvSpPr>
          <p:cNvPr id="3" name="标题 2"/>
          <p:cNvSpPr>
            <a:spLocks noGrp="1"/>
          </p:cNvSpPr>
          <p:nvPr>
            <p:ph type="title"/>
          </p:nvPr>
        </p:nvSpPr>
        <p:spPr/>
        <p:txBody>
          <a:bodyPr/>
          <a:lstStyle/>
          <a:p>
            <a:r>
              <a:rPr lang="zh-CN" altLang="en-US" dirty="0">
                <a:solidFill>
                  <a:schemeClr val="bg1"/>
                </a:solidFill>
                <a:sym typeface="+mn-ea"/>
              </a:rPr>
              <a:t>性能达到酷睿</a:t>
            </a:r>
            <a:r>
              <a:rPr lang="en-US" altLang="zh-CN" dirty="0">
                <a:solidFill>
                  <a:schemeClr val="bg1"/>
                </a:solidFill>
                <a:sym typeface="+mn-ea"/>
              </a:rPr>
              <a:t>10</a:t>
            </a:r>
            <a:r>
              <a:rPr lang="zh-CN" altLang="en-US" dirty="0">
                <a:solidFill>
                  <a:schemeClr val="bg1"/>
                </a:solidFill>
                <a:sym typeface="+mn-ea"/>
              </a:rPr>
              <a:t>代四核</a:t>
            </a:r>
            <a:r>
              <a:rPr lang="en-US" altLang="zh-CN" dirty="0">
                <a:solidFill>
                  <a:schemeClr val="bg1"/>
                </a:solidFill>
                <a:sym typeface="+mn-ea"/>
              </a:rPr>
              <a:t>CPU</a:t>
            </a:r>
            <a:r>
              <a:rPr lang="zh-CN" altLang="en-US" dirty="0">
                <a:solidFill>
                  <a:schemeClr val="bg1"/>
                </a:solidFill>
                <a:sym typeface="+mn-ea"/>
              </a:rPr>
              <a:t>水平</a:t>
            </a:r>
            <a:endParaRPr kumimoji="1" lang="zh-CN" altLang="en-US" dirty="0">
              <a:solidFill>
                <a:schemeClr val="bg1"/>
              </a:solidFill>
              <a:latin typeface="黑体" panose="02000500000000000000" charset="-122"/>
              <a:ea typeface="黑体" panose="02000500000000000000" charset="-122"/>
              <a:sym typeface="+mn-ea"/>
            </a:endParaRPr>
          </a:p>
        </p:txBody>
      </p:sp>
      <p:graphicFrame>
        <p:nvGraphicFramePr>
          <p:cNvPr id="5" name="表格 4"/>
          <p:cNvGraphicFramePr/>
          <p:nvPr>
            <p:custDataLst>
              <p:tags r:id="rId5"/>
            </p:custDataLst>
          </p:nvPr>
        </p:nvGraphicFramePr>
        <p:xfrm>
          <a:off x="815405" y="5154142"/>
          <a:ext cx="9432925" cy="1174115"/>
        </p:xfrm>
        <a:graphic>
          <a:graphicData uri="http://schemas.openxmlformats.org/drawingml/2006/table">
            <a:tbl>
              <a:tblPr firstRow="1" bandRow="1">
                <a:tableStyleId>{5C22544A-7EE6-4342-B048-85BDC9FD1C3A}</a:tableStyleId>
              </a:tblPr>
              <a:tblGrid>
                <a:gridCol w="741045"/>
                <a:gridCol w="471805"/>
                <a:gridCol w="471805"/>
                <a:gridCol w="684530"/>
                <a:gridCol w="616585"/>
                <a:gridCol w="720090"/>
                <a:gridCol w="539115"/>
                <a:gridCol w="673735"/>
                <a:gridCol w="645795"/>
                <a:gridCol w="610870"/>
                <a:gridCol w="610870"/>
                <a:gridCol w="746760"/>
                <a:gridCol w="678815"/>
                <a:gridCol w="610235"/>
                <a:gridCol w="610870"/>
              </a:tblGrid>
              <a:tr h="240030">
                <a:tc rowSpan="2">
                  <a:txBody>
                    <a:bodyPr/>
                    <a:lstStyle/>
                    <a:p>
                      <a:pPr algn="ctr">
                        <a:buNone/>
                      </a:pPr>
                      <a:r>
                        <a:rPr lang="en-US" altLang="zh-CN" sz="1100" b="1" i="0" dirty="0">
                          <a:solidFill>
                            <a:schemeClr val="bg1"/>
                          </a:solidFill>
                          <a:latin typeface="国标宋体" panose="02000500000000000000" charset="-122"/>
                          <a:ea typeface="国标宋体" panose="02000500000000000000" charset="-122"/>
                          <a:cs typeface="国标宋体" panose="02000500000000000000" charset="-122"/>
                          <a:sym typeface="+mn-ea"/>
                        </a:rPr>
                        <a:t>CPU</a:t>
                      </a:r>
                      <a:r>
                        <a:rPr lang="en-US" altLang="en-US" sz="1100" b="1" i="0" dirty="0">
                          <a:solidFill>
                            <a:schemeClr val="bg1"/>
                          </a:solidFill>
                          <a:latin typeface="国标宋体" panose="02000500000000000000" charset="-122"/>
                          <a:ea typeface="国标宋体" panose="02000500000000000000" charset="-122"/>
                          <a:cs typeface="国标宋体" panose="02000500000000000000" charset="-122"/>
                          <a:sym typeface="+mn-ea"/>
                        </a:rPr>
                        <a:t> </a:t>
                      </a:r>
                      <a:endParaRPr lang="en-US" altLang="en-US" sz="1100" b="1" i="0" dirty="0">
                        <a:solidFill>
                          <a:schemeClr val="bg1"/>
                        </a:solidFill>
                        <a:latin typeface="国标宋体" panose="02000500000000000000" charset="-122"/>
                        <a:ea typeface="国标宋体" panose="02000500000000000000" charset="-122"/>
                        <a:cs typeface="国标宋体" panose="02000500000000000000" charset="-122"/>
                        <a:sym typeface="+mn-ea"/>
                      </a:endParaRPr>
                    </a:p>
                    <a:p>
                      <a:pPr algn="ctr">
                        <a:buNone/>
                      </a:pPr>
                      <a:r>
                        <a:rPr lang="zh-CN" altLang="en-US" sz="1100" b="1" i="0" dirty="0">
                          <a:solidFill>
                            <a:schemeClr val="bg1"/>
                          </a:solidFill>
                          <a:latin typeface="国标宋体" panose="02000500000000000000" charset="-122"/>
                          <a:ea typeface="国标宋体" panose="02000500000000000000" charset="-122"/>
                          <a:cs typeface="国标宋体" panose="02000500000000000000" charset="-122"/>
                          <a:sym typeface="+mn-ea"/>
                        </a:rPr>
                        <a:t>型号</a:t>
                      </a:r>
                      <a:endParaRPr lang="zh-CN" altLang="en-US" sz="1100" b="1" i="0" dirty="0">
                        <a:solidFill>
                          <a:schemeClr val="bg1"/>
                        </a:solidFill>
                        <a:latin typeface="国标宋体" panose="02000500000000000000" charset="-122"/>
                        <a:ea typeface="国标宋体" panose="02000500000000000000" charset="-122"/>
                        <a:cs typeface="国标宋体" panose="02000500000000000000" charset="-122"/>
                        <a:sym typeface="+mn-ea"/>
                      </a:endParaRPr>
                    </a:p>
                  </a:txBody>
                  <a:tcPr marL="36000" marR="36000" marT="36000" marB="36000" anchor="ctr">
                    <a:lnL w="6350" cmpd="sng">
                      <a:solidFill>
                        <a:schemeClr val="bg1"/>
                      </a:solidFill>
                      <a:prstDash val="solid"/>
                    </a:lnL>
                    <a:lnR w="6350" cap="flat" cmpd="sng" algn="ctr">
                      <a:solidFill>
                        <a:schemeClr val="bg1"/>
                      </a:solidFill>
                      <a:prstDash val="solid"/>
                      <a:round/>
                      <a:headEnd type="none" w="med" len="med"/>
                      <a:tailEnd type="none" w="med" len="med"/>
                    </a:lnR>
                    <a:lnT w="6350" cmpd="sng">
                      <a:solidFill>
                        <a:schemeClr val="bg1"/>
                      </a:solidFill>
                      <a:prstDash val="solid"/>
                    </a:lnT>
                    <a:lnB w="6350" cmpd="sng">
                      <a:solidFill>
                        <a:schemeClr val="bg1"/>
                      </a:solidFill>
                      <a:prstDash val="solid"/>
                    </a:lnB>
                    <a:gradFill>
                      <a:gsLst>
                        <a:gs pos="0">
                          <a:srgbClr val="14CD68"/>
                        </a:gs>
                        <a:gs pos="100000">
                          <a:srgbClr val="035C7D"/>
                        </a:gs>
                      </a:gsLst>
                      <a:lin ang="5400000" scaled="0"/>
                    </a:gradFill>
                  </a:tcPr>
                </a:tc>
                <a:tc gridSpan="4">
                  <a:txBody>
                    <a:bodyPr/>
                    <a:lstStyle/>
                    <a:p>
                      <a:pPr algn="ctr">
                        <a:buNone/>
                      </a:pPr>
                      <a:r>
                        <a:rPr lang="zh-CN" altLang="en-US" sz="1100" b="1" i="0" dirty="0">
                          <a:solidFill>
                            <a:schemeClr val="bg1"/>
                          </a:solidFill>
                          <a:latin typeface="国标宋体" panose="02000500000000000000" charset="-122"/>
                          <a:ea typeface="国标宋体" panose="02000500000000000000" charset="-122"/>
                          <a:cs typeface="国标黑体" panose="02000500000000000000" charset="-122"/>
                          <a:sym typeface="+mn-ea"/>
                        </a:rPr>
                        <a:t>SPEC CPU 2006</a:t>
                      </a:r>
                      <a:endParaRPr lang="zh-CN" altLang="en-US" sz="1100" b="1" i="0" dirty="0">
                        <a:solidFill>
                          <a:schemeClr val="bg1"/>
                        </a:solidFill>
                        <a:latin typeface="国标宋体" panose="02000500000000000000" charset="-122"/>
                        <a:ea typeface="国标宋体" panose="02000500000000000000" charset="-122"/>
                        <a:cs typeface="国标黑体" panose="02000500000000000000" charset="-122"/>
                        <a:sym typeface="+mn-ea"/>
                      </a:endParaRPr>
                    </a:p>
                  </a:txBody>
                  <a:tcPr marL="36000" marR="36000" marT="36000" marB="36000"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gradFill>
                      <a:gsLst>
                        <a:gs pos="0">
                          <a:srgbClr val="14CD68"/>
                        </a:gs>
                        <a:gs pos="100000">
                          <a:srgbClr val="035C7D"/>
                        </a:gs>
                      </a:gsLst>
                      <a:lin ang="5400000" scaled="0"/>
                    </a:gradFill>
                  </a:tcPr>
                </a:tc>
                <a:tc hMerge="1">
                  <a:tcPr anchor="ctr">
                    <a:lnT w="6350" cmpd="sng">
                      <a:solidFill>
                        <a:schemeClr val="bg1"/>
                      </a:solidFill>
                      <a:prstDash val="solid"/>
                    </a:lnT>
                    <a:lnB w="6350" cmpd="sng">
                      <a:solidFill>
                        <a:schemeClr val="bg1"/>
                      </a:solidFill>
                      <a:prstDash val="solid"/>
                    </a:lnB>
                    <a:solidFill>
                      <a:srgbClr val="FF0000"/>
                    </a:solidFill>
                  </a:tcPr>
                </a:tc>
                <a:tc hMerge="1">
                  <a:tcPr>
                    <a:lnT w="6350" cmpd="sng">
                      <a:solidFill>
                        <a:schemeClr val="bg1"/>
                      </a:solidFill>
                      <a:prstDash val="solid"/>
                    </a:lnT>
                    <a:lnB w="6350" cmpd="sng">
                      <a:solidFill>
                        <a:schemeClr val="bg1"/>
                      </a:solidFill>
                      <a:prstDash val="solid"/>
                    </a:lnB>
                  </a:tcPr>
                </a:tc>
                <a:tc hMerge="1">
                  <a:tcPr anchor="ctr">
                    <a:lnR w="6350" cmpd="sng">
                      <a:solidFill>
                        <a:schemeClr val="bg1"/>
                      </a:solidFill>
                      <a:prstDash val="solid"/>
                    </a:lnR>
                    <a:lnT w="6350" cmpd="sng">
                      <a:solidFill>
                        <a:schemeClr val="bg1"/>
                      </a:solidFill>
                      <a:prstDash val="solid"/>
                    </a:lnT>
                    <a:lnB w="6350" cmpd="sng">
                      <a:solidFill>
                        <a:schemeClr val="bg1"/>
                      </a:solidFill>
                      <a:prstDash val="solid"/>
                    </a:lnB>
                    <a:solidFill>
                      <a:srgbClr val="FF0000"/>
                    </a:solidFill>
                  </a:tcPr>
                </a:tc>
                <a:tc gridSpan="6">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100" b="1" i="0" dirty="0">
                          <a:solidFill>
                            <a:schemeClr val="bg1"/>
                          </a:solidFill>
                          <a:latin typeface="国标宋体" panose="02000500000000000000" charset="-122"/>
                          <a:ea typeface="国标宋体" panose="02000500000000000000" charset="-122"/>
                          <a:cs typeface="国标黑体" panose="02000500000000000000" charset="-122"/>
                          <a:sym typeface="+mn-ea"/>
                        </a:rPr>
                        <a:t>SPEC CPU 20</a:t>
                      </a:r>
                      <a:r>
                        <a:rPr lang="en-US" altLang="zh-CN" sz="1100" b="1" i="0" dirty="0">
                          <a:solidFill>
                            <a:schemeClr val="bg1"/>
                          </a:solidFill>
                          <a:latin typeface="国标宋体" panose="02000500000000000000" charset="-122"/>
                          <a:ea typeface="国标宋体" panose="02000500000000000000" charset="-122"/>
                          <a:cs typeface="国标黑体" panose="02000500000000000000" charset="-122"/>
                          <a:sym typeface="+mn-ea"/>
                        </a:rPr>
                        <a:t>17</a:t>
                      </a:r>
                      <a:endParaRPr lang="en-US" altLang="zh-CN" sz="1100" b="1" i="0" dirty="0">
                        <a:solidFill>
                          <a:schemeClr val="bg1"/>
                        </a:solidFill>
                        <a:latin typeface="国标宋体" panose="02000500000000000000" charset="-122"/>
                        <a:ea typeface="国标宋体" panose="02000500000000000000" charset="-122"/>
                        <a:cs typeface="国标黑体" panose="02000500000000000000" charset="-122"/>
                        <a:sym typeface="+mn-ea"/>
                      </a:endParaRPr>
                    </a:p>
                  </a:txBody>
                  <a:tcPr marL="36000" marR="36000" marT="36000" marB="36000" anchor="ctr">
                    <a:lnL w="6350" cap="flat" cmpd="sng" algn="ctr">
                      <a:solidFill>
                        <a:schemeClr val="bg1"/>
                      </a:solidFill>
                      <a:prstDash val="solid"/>
                      <a:round/>
                      <a:headEnd type="none" w="med" len="med"/>
                      <a:tailEnd type="none" w="med" len="med"/>
                    </a:lnL>
                    <a:lnR w="6350" cmpd="sng">
                      <a:solidFill>
                        <a:schemeClr val="bg1"/>
                      </a:solidFill>
                      <a:prstDash val="solid"/>
                    </a:lnR>
                    <a:lnT w="6350" cmpd="sng">
                      <a:solidFill>
                        <a:schemeClr val="bg1"/>
                      </a:solidFill>
                      <a:prstDash val="solid"/>
                    </a:lnT>
                    <a:lnB w="6350" cap="flat" cmpd="sng" algn="ctr">
                      <a:solidFill>
                        <a:schemeClr val="bg1"/>
                      </a:solidFill>
                      <a:prstDash val="solid"/>
                      <a:round/>
                      <a:headEnd type="none" w="med" len="med"/>
                      <a:tailEnd type="none" w="med" len="med"/>
                    </a:lnB>
                    <a:gradFill>
                      <a:gsLst>
                        <a:gs pos="0">
                          <a:srgbClr val="14CD68"/>
                        </a:gs>
                        <a:gs pos="100000">
                          <a:srgbClr val="035C7D"/>
                        </a:gs>
                      </a:gsLst>
                      <a:lin ang="5400000" scaled="0"/>
                    </a:gradFill>
                  </a:tcPr>
                </a:tc>
                <a:tc hMerge="1">
                  <a:tcPr anchor="ctr">
                    <a:lnL w="6350" cap="flat" cmpd="sng" algn="ctr">
                      <a:solidFill>
                        <a:schemeClr val="bg1"/>
                      </a:solidFill>
                      <a:prstDash val="solid"/>
                      <a:round/>
                      <a:headEnd type="none" w="med" len="med"/>
                      <a:tailEnd type="none" w="med" len="med"/>
                    </a:lnL>
                    <a:lnR w="6350" cmpd="sng">
                      <a:solidFill>
                        <a:schemeClr val="bg1"/>
                      </a:solidFill>
                      <a:prstDash val="solid"/>
                    </a:lnR>
                    <a:lnT w="6350" cmpd="sng">
                      <a:solidFill>
                        <a:schemeClr val="bg1"/>
                      </a:solidFill>
                      <a:prstDash val="solid"/>
                    </a:lnT>
                    <a:lnB w="6350" cap="flat" cmpd="sng" algn="ctr">
                      <a:solidFill>
                        <a:schemeClr val="bg1"/>
                      </a:solidFill>
                      <a:prstDash val="solid"/>
                      <a:round/>
                      <a:headEnd type="none" w="med" len="med"/>
                      <a:tailEnd type="none" w="med" len="med"/>
                    </a:lnB>
                    <a:solidFill>
                      <a:srgbClr val="C00000"/>
                    </a:solidFill>
                  </a:tcPr>
                </a:tc>
                <a:tc hMerge="1">
                  <a:tcPr anchor="ctr">
                    <a:lnL w="6350" cap="flat" cmpd="sng" algn="ctr">
                      <a:solidFill>
                        <a:schemeClr val="bg1"/>
                      </a:solidFill>
                      <a:prstDash val="solid"/>
                      <a:round/>
                      <a:headEnd type="none" w="med" len="med"/>
                      <a:tailEnd type="none" w="med" len="med"/>
                    </a:lnL>
                    <a:lnR w="6350" cmpd="sng">
                      <a:solidFill>
                        <a:schemeClr val="bg1"/>
                      </a:solidFill>
                      <a:prstDash val="solid"/>
                    </a:lnR>
                    <a:lnT w="6350" cmpd="sng">
                      <a:solidFill>
                        <a:schemeClr val="bg1"/>
                      </a:solidFill>
                      <a:prstDash val="solid"/>
                    </a:lnT>
                    <a:lnB w="6350" cap="flat" cmpd="sng" algn="ctr">
                      <a:solidFill>
                        <a:schemeClr val="bg1"/>
                      </a:solidFill>
                      <a:prstDash val="solid"/>
                      <a:round/>
                      <a:headEnd type="none" w="med" len="med"/>
                      <a:tailEnd type="none" w="med" len="med"/>
                    </a:lnB>
                    <a:solidFill>
                      <a:srgbClr val="C00000"/>
                    </a:solidFill>
                  </a:tcPr>
                </a:tc>
                <a:tc hMerge="1">
                  <a:tcPr anchor="ctr">
                    <a:lnL w="6350" cap="flat" cmpd="sng" algn="ctr">
                      <a:solidFill>
                        <a:schemeClr val="bg1"/>
                      </a:solidFill>
                      <a:prstDash val="solid"/>
                      <a:round/>
                      <a:headEnd type="none" w="med" len="med"/>
                      <a:tailEnd type="none" w="med" len="med"/>
                    </a:lnL>
                    <a:lnR w="6350" cmpd="sng">
                      <a:solidFill>
                        <a:schemeClr val="bg1"/>
                      </a:solidFill>
                      <a:prstDash val="solid"/>
                    </a:lnR>
                    <a:lnT w="6350" cmpd="sng">
                      <a:solidFill>
                        <a:schemeClr val="bg1"/>
                      </a:solidFill>
                      <a:prstDash val="solid"/>
                    </a:lnT>
                    <a:lnB w="6350" cap="flat" cmpd="sng" algn="ctr">
                      <a:solidFill>
                        <a:schemeClr val="bg1"/>
                      </a:solidFill>
                      <a:prstDash val="solid"/>
                      <a:round/>
                      <a:headEnd type="none" w="med" len="med"/>
                      <a:tailEnd type="none" w="med" len="med"/>
                    </a:lnB>
                    <a:solidFill>
                      <a:srgbClr val="C00000"/>
                    </a:solidFill>
                  </a:tcPr>
                </a:tc>
                <a:tc hMerge="1">
                  <a:tcPr anchor="ctr">
                    <a:lnL w="6350" cap="flat" cmpd="sng" algn="ctr">
                      <a:solidFill>
                        <a:schemeClr val="bg1"/>
                      </a:solidFill>
                      <a:prstDash val="solid"/>
                      <a:round/>
                      <a:headEnd type="none" w="med" len="med"/>
                      <a:tailEnd type="none" w="med" len="med"/>
                    </a:lnL>
                    <a:lnR w="6350" cmpd="sng">
                      <a:solidFill>
                        <a:schemeClr val="bg1"/>
                      </a:solidFill>
                      <a:prstDash val="solid"/>
                    </a:lnR>
                    <a:lnT w="6350" cmpd="sng">
                      <a:solidFill>
                        <a:schemeClr val="bg1"/>
                      </a:solidFill>
                      <a:prstDash val="solid"/>
                    </a:lnT>
                    <a:lnB w="6350" cap="flat" cmpd="sng" algn="ctr">
                      <a:solidFill>
                        <a:schemeClr val="bg1"/>
                      </a:solidFill>
                      <a:prstDash val="solid"/>
                      <a:round/>
                      <a:headEnd type="none" w="med" len="med"/>
                      <a:tailEnd type="none" w="med" len="med"/>
                    </a:lnB>
                    <a:solidFill>
                      <a:srgbClr val="C00000"/>
                    </a:solidFill>
                  </a:tcPr>
                </a:tc>
                <a:tc hMerge="1">
                  <a:tcPr anchor="ctr">
                    <a:lnL w="6350" cap="flat" cmpd="sng" algn="ctr">
                      <a:solidFill>
                        <a:schemeClr val="bg1"/>
                      </a:solidFill>
                      <a:prstDash val="solid"/>
                      <a:round/>
                      <a:headEnd type="none" w="med" len="med"/>
                      <a:tailEnd type="none" w="med" len="med"/>
                    </a:lnL>
                    <a:lnR w="6350" cmpd="sng">
                      <a:solidFill>
                        <a:schemeClr val="bg1"/>
                      </a:solidFill>
                      <a:prstDash val="solid"/>
                    </a:lnR>
                    <a:lnT w="6350" cmpd="sng">
                      <a:solidFill>
                        <a:schemeClr val="bg1"/>
                      </a:solidFill>
                      <a:prstDash val="solid"/>
                    </a:lnT>
                    <a:lnB w="6350" cap="flat" cmpd="sng" algn="ctr">
                      <a:solidFill>
                        <a:schemeClr val="bg1"/>
                      </a:solidFill>
                      <a:prstDash val="solid"/>
                      <a:round/>
                      <a:headEnd type="none" w="med" len="med"/>
                      <a:tailEnd type="none" w="med" len="med"/>
                    </a:lnB>
                    <a:solidFill>
                      <a:srgbClr val="C00000"/>
                    </a:solidFill>
                  </a:tcPr>
                </a:tc>
                <a:tc gridSpan="2">
                  <a:txBody>
                    <a:bodyPr/>
                    <a:lstStyle/>
                    <a:p>
                      <a:pPr algn="ctr">
                        <a:buNone/>
                      </a:pPr>
                      <a:r>
                        <a:rPr lang="en-US" altLang="zh-CN" sz="1100" b="1" i="0" dirty="0">
                          <a:solidFill>
                            <a:schemeClr val="bg1"/>
                          </a:solidFill>
                          <a:latin typeface="国标宋体" panose="02000500000000000000" charset="-122"/>
                          <a:ea typeface="国标宋体" panose="02000500000000000000" charset="-122"/>
                          <a:cs typeface="国标黑体" panose="02000500000000000000" charset="-122"/>
                          <a:sym typeface="+mn-ea"/>
                        </a:rPr>
                        <a:t>S</a:t>
                      </a:r>
                      <a:r>
                        <a:rPr lang="zh-CN" altLang="en-US" sz="1100" b="1" i="0" dirty="0">
                          <a:solidFill>
                            <a:schemeClr val="bg1"/>
                          </a:solidFill>
                          <a:latin typeface="国标宋体" panose="02000500000000000000" charset="-122"/>
                          <a:ea typeface="国标宋体" panose="02000500000000000000" charset="-122"/>
                          <a:cs typeface="国标黑体" panose="02000500000000000000" charset="-122"/>
                          <a:sym typeface="+mn-ea"/>
                        </a:rPr>
                        <a:t>tream</a:t>
                      </a:r>
                      <a:endParaRPr lang="zh-CN" altLang="en-US" sz="1100" b="1" i="0" dirty="0">
                        <a:solidFill>
                          <a:schemeClr val="bg1"/>
                        </a:solidFill>
                        <a:latin typeface="国标宋体" panose="02000500000000000000" charset="-122"/>
                        <a:ea typeface="国标宋体" panose="02000500000000000000" charset="-122"/>
                        <a:cs typeface="国标黑体" panose="02000500000000000000" charset="-122"/>
                        <a:sym typeface="+mn-ea"/>
                      </a:endParaRPr>
                    </a:p>
                  </a:txBody>
                  <a:tcPr marL="36000" marR="36000" marT="36000" marB="36000" anchor="ctr">
                    <a:lnL w="6350" cap="flat" cmpd="sng" algn="ctr">
                      <a:solidFill>
                        <a:schemeClr val="bg1"/>
                      </a:solidFill>
                      <a:prstDash val="solid"/>
                      <a:round/>
                      <a:headEnd type="none" w="med" len="med"/>
                      <a:tailEnd type="none" w="med" len="med"/>
                    </a:lnL>
                    <a:lnR w="6350" cmpd="sng">
                      <a:solidFill>
                        <a:schemeClr val="bg1"/>
                      </a:solidFill>
                      <a:prstDash val="solid"/>
                    </a:lnR>
                    <a:lnT w="6350" cmpd="sng">
                      <a:solidFill>
                        <a:schemeClr val="bg1"/>
                      </a:solidFill>
                      <a:prstDash val="solid"/>
                    </a:lnT>
                    <a:lnB w="6350" cmpd="sng">
                      <a:solidFill>
                        <a:schemeClr val="bg1"/>
                      </a:solidFill>
                      <a:prstDash val="solid"/>
                    </a:lnB>
                    <a:gradFill>
                      <a:gsLst>
                        <a:gs pos="0">
                          <a:srgbClr val="14CD68"/>
                        </a:gs>
                        <a:gs pos="100000">
                          <a:srgbClr val="035C7D"/>
                        </a:gs>
                      </a:gsLst>
                      <a:lin ang="5400000" scaled="0"/>
                    </a:gradFill>
                  </a:tcPr>
                </a:tc>
                <a:tc hMerge="1">
                  <a:tcPr anchor="ctr">
                    <a:lnR w="6350" cmpd="sng">
                      <a:solidFill>
                        <a:schemeClr val="bg1"/>
                      </a:solidFill>
                      <a:prstDash val="solid"/>
                    </a:lnR>
                    <a:lnT w="6350" cmpd="sng">
                      <a:solidFill>
                        <a:schemeClr val="bg1"/>
                      </a:solidFill>
                      <a:prstDash val="solid"/>
                    </a:lnT>
                    <a:lnB w="6350" cmpd="sng">
                      <a:solidFill>
                        <a:schemeClr val="bg1"/>
                      </a:solidFill>
                      <a:prstDash val="solid"/>
                    </a:lnB>
                    <a:solidFill>
                      <a:srgbClr val="FF0000"/>
                    </a:solidFill>
                  </a:tcPr>
                </a:tc>
                <a:tc gridSpan="2">
                  <a:txBody>
                    <a:bodyPr/>
                    <a:lstStyle/>
                    <a:p>
                      <a:pPr algn="ctr">
                        <a:buNone/>
                      </a:pPr>
                      <a:r>
                        <a:rPr lang="en-US" altLang="zh-CN" sz="1100" b="1" i="0" dirty="0">
                          <a:solidFill>
                            <a:schemeClr val="bg1"/>
                          </a:solidFill>
                          <a:latin typeface="国标宋体" panose="02000500000000000000" charset="-122"/>
                          <a:ea typeface="国标宋体" panose="02000500000000000000" charset="-122"/>
                          <a:cs typeface="国标黑体" panose="02000500000000000000" charset="-122"/>
                          <a:sym typeface="+mn-ea"/>
                        </a:rPr>
                        <a:t>U</a:t>
                      </a:r>
                      <a:r>
                        <a:rPr lang="zh-CN" altLang="en-US" sz="1100" b="1" i="0" dirty="0">
                          <a:solidFill>
                            <a:schemeClr val="bg1"/>
                          </a:solidFill>
                          <a:latin typeface="国标宋体" panose="02000500000000000000" charset="-122"/>
                          <a:ea typeface="国标宋体" panose="02000500000000000000" charset="-122"/>
                          <a:cs typeface="国标黑体" panose="02000500000000000000" charset="-122"/>
                          <a:sym typeface="+mn-ea"/>
                        </a:rPr>
                        <a:t>nix</a:t>
                      </a:r>
                      <a:r>
                        <a:rPr lang="en-US" altLang="zh-CN" sz="1100" b="1" i="0" dirty="0">
                          <a:solidFill>
                            <a:schemeClr val="bg1"/>
                          </a:solidFill>
                          <a:latin typeface="国标宋体" panose="02000500000000000000" charset="-122"/>
                          <a:ea typeface="国标宋体" panose="02000500000000000000" charset="-122"/>
                          <a:cs typeface="国标黑体" panose="02000500000000000000" charset="-122"/>
                          <a:sym typeface="+mn-ea"/>
                        </a:rPr>
                        <a:t>B</a:t>
                      </a:r>
                      <a:r>
                        <a:rPr lang="zh-CN" altLang="en-US" sz="1100" b="1" i="0" dirty="0">
                          <a:solidFill>
                            <a:schemeClr val="bg1"/>
                          </a:solidFill>
                          <a:latin typeface="国标宋体" panose="02000500000000000000" charset="-122"/>
                          <a:ea typeface="国标宋体" panose="02000500000000000000" charset="-122"/>
                          <a:cs typeface="国标黑体" panose="02000500000000000000" charset="-122"/>
                          <a:sym typeface="+mn-ea"/>
                        </a:rPr>
                        <a:t>ench</a:t>
                      </a:r>
                      <a:endParaRPr lang="zh-CN" altLang="en-US" sz="1100" b="1" i="0" dirty="0">
                        <a:solidFill>
                          <a:schemeClr val="bg1"/>
                        </a:solidFill>
                        <a:latin typeface="国标宋体" panose="02000500000000000000" charset="-122"/>
                        <a:ea typeface="国标宋体" panose="02000500000000000000" charset="-122"/>
                        <a:cs typeface="国标黑体" panose="02000500000000000000" charset="-122"/>
                        <a:sym typeface="+mn-ea"/>
                      </a:endParaRPr>
                    </a:p>
                  </a:txBody>
                  <a:tcPr marL="36000" marR="36000" marT="36000" marB="36000"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gradFill>
                      <a:gsLst>
                        <a:gs pos="0">
                          <a:srgbClr val="14CD68"/>
                        </a:gs>
                        <a:gs pos="100000">
                          <a:srgbClr val="035C7D"/>
                        </a:gs>
                      </a:gsLst>
                      <a:lin ang="5400000" scaled="0"/>
                    </a:gradFill>
                  </a:tcPr>
                </a:tc>
                <a:tc hMerge="1">
                  <a:tcPr anchor="ctr">
                    <a:lnR w="6350" cmpd="sng">
                      <a:solidFill>
                        <a:schemeClr val="bg1"/>
                      </a:solidFill>
                      <a:prstDash val="solid"/>
                    </a:lnR>
                    <a:lnT w="6350" cmpd="sng">
                      <a:solidFill>
                        <a:schemeClr val="bg1"/>
                      </a:solidFill>
                      <a:prstDash val="solid"/>
                    </a:lnT>
                    <a:lnB w="6350" cmpd="sng">
                      <a:solidFill>
                        <a:schemeClr val="bg1"/>
                      </a:solidFill>
                      <a:prstDash val="solid"/>
                    </a:lnB>
                    <a:solidFill>
                      <a:srgbClr val="FF0000"/>
                    </a:solidFill>
                  </a:tcPr>
                </a:tc>
              </a:tr>
              <a:tr h="407670">
                <a:tc vMerge="1">
                  <a:tcPr anchor="ctr">
                    <a:lnL w="6350" cmpd="sng">
                      <a:solidFill>
                        <a:schemeClr val="bg1"/>
                      </a:solidFill>
                      <a:prstDash val="solid"/>
                    </a:lnL>
                    <a:lnR w="6350" cmpd="sng">
                      <a:solidFill>
                        <a:schemeClr val="bg1"/>
                      </a:solidFill>
                      <a:prstDash val="solid"/>
                    </a:lnR>
                    <a:lnB w="6350" cmpd="sng">
                      <a:solidFill>
                        <a:schemeClr val="bg1"/>
                      </a:solidFill>
                      <a:prstDash val="solid"/>
                    </a:lnB>
                    <a:solidFill>
                      <a:srgbClr val="FF0000"/>
                    </a:solidFill>
                  </a:tcPr>
                </a:tc>
                <a:tc>
                  <a:txBody>
                    <a:bodyPr/>
                    <a:lstStyle/>
                    <a:p>
                      <a:pPr algn="ctr">
                        <a:buNone/>
                      </a:pPr>
                      <a:r>
                        <a:rPr lang="en-US" altLang="zh-CN" sz="1100" b="1" i="0" dirty="0">
                          <a:solidFill>
                            <a:schemeClr val="bg1"/>
                          </a:solidFill>
                          <a:latin typeface="国标宋体" panose="02000500000000000000" charset="-122"/>
                          <a:ea typeface="国标宋体" panose="02000500000000000000" charset="-122"/>
                          <a:cs typeface="国标黑体" panose="02000500000000000000" charset="-122"/>
                          <a:sym typeface="+mn-ea"/>
                        </a:rPr>
                        <a:t>INT</a:t>
                      </a:r>
                      <a:endParaRPr lang="en-US" altLang="zh-CN" sz="1100" b="1" i="0" dirty="0">
                        <a:solidFill>
                          <a:schemeClr val="bg1"/>
                        </a:solidFill>
                        <a:latin typeface="国标宋体" panose="02000500000000000000" charset="-122"/>
                        <a:ea typeface="国标宋体" panose="02000500000000000000" charset="-122"/>
                        <a:cs typeface="国标黑体" panose="02000500000000000000" charset="-122"/>
                        <a:sym typeface="+mn-ea"/>
                      </a:endParaRPr>
                    </a:p>
                  </a:txBody>
                  <a:tcPr marL="36000" marR="36000" marT="36000" marB="36000"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gradFill>
                      <a:gsLst>
                        <a:gs pos="0">
                          <a:srgbClr val="14CD68"/>
                        </a:gs>
                        <a:gs pos="100000">
                          <a:srgbClr val="035C7D"/>
                        </a:gs>
                      </a:gsLst>
                      <a:lin ang="5400000" scaled="0"/>
                    </a:gradFill>
                  </a:tcPr>
                </a:tc>
                <a:tc>
                  <a:txBody>
                    <a:bodyPr/>
                    <a:lstStyle/>
                    <a:p>
                      <a:pPr algn="ctr">
                        <a:buNone/>
                      </a:pPr>
                      <a:r>
                        <a:rPr lang="en-US" altLang="zh-CN" sz="1100" b="1" i="0" dirty="0">
                          <a:solidFill>
                            <a:schemeClr val="bg1"/>
                          </a:solidFill>
                          <a:latin typeface="国标宋体" panose="02000500000000000000" charset="-122"/>
                          <a:ea typeface="国标宋体" panose="02000500000000000000" charset="-122"/>
                          <a:cs typeface="国标黑体" panose="02000500000000000000" charset="-122"/>
                          <a:sym typeface="+mn-ea"/>
                        </a:rPr>
                        <a:t>FP</a:t>
                      </a:r>
                      <a:endParaRPr lang="en-US" altLang="zh-CN" sz="1100" b="1" i="0" dirty="0">
                        <a:solidFill>
                          <a:schemeClr val="bg1"/>
                        </a:solidFill>
                        <a:latin typeface="国标宋体" panose="02000500000000000000" charset="-122"/>
                        <a:ea typeface="国标宋体" panose="02000500000000000000" charset="-122"/>
                        <a:cs typeface="国标黑体" panose="02000500000000000000" charset="-122"/>
                        <a:sym typeface="+mn-ea"/>
                      </a:endParaRPr>
                    </a:p>
                  </a:txBody>
                  <a:tcPr marL="36000" marR="36000" marT="36000" marB="36000"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gradFill>
                      <a:gsLst>
                        <a:gs pos="0">
                          <a:srgbClr val="14CD68"/>
                        </a:gs>
                        <a:gs pos="100000">
                          <a:srgbClr val="035C7D"/>
                        </a:gs>
                      </a:gsLst>
                      <a:lin ang="5400000" scaled="0"/>
                    </a:gradFill>
                  </a:tcPr>
                </a:tc>
                <a:tc>
                  <a:txBody>
                    <a:bodyPr/>
                    <a:lstStyle/>
                    <a:p>
                      <a:pPr algn="ctr">
                        <a:buNone/>
                      </a:pPr>
                      <a:r>
                        <a:rPr lang="en-US" altLang="zh-CN" sz="1100" b="1" i="0" dirty="0" err="1">
                          <a:solidFill>
                            <a:schemeClr val="bg1"/>
                          </a:solidFill>
                          <a:latin typeface="国标宋体" panose="02000500000000000000" charset="-122"/>
                          <a:ea typeface="国标宋体" panose="02000500000000000000" charset="-122"/>
                          <a:cs typeface="国标黑体" panose="02000500000000000000" charset="-122"/>
                          <a:sym typeface="+mn-ea"/>
                        </a:rPr>
                        <a:t>INT</a:t>
                      </a:r>
                      <a:r>
                        <a:rPr lang="en-US" sz="1100" b="1" i="0" dirty="0" err="1">
                          <a:solidFill>
                            <a:schemeClr val="bg1"/>
                          </a:solidFill>
                          <a:latin typeface="国标宋体" panose="02000500000000000000" charset="-122"/>
                          <a:ea typeface="国标宋体" panose="02000500000000000000" charset="-122"/>
                          <a:cs typeface="国标黑体" panose="02000500000000000000" charset="-122"/>
                          <a:sym typeface="+mn-ea"/>
                        </a:rPr>
                        <a:t>_rate</a:t>
                      </a:r>
                      <a:endParaRPr lang="en-US" sz="1100" b="1" i="0" dirty="0" err="1">
                        <a:solidFill>
                          <a:schemeClr val="bg1"/>
                        </a:solidFill>
                        <a:latin typeface="国标宋体" panose="02000500000000000000" charset="-122"/>
                        <a:ea typeface="国标宋体" panose="02000500000000000000" charset="-122"/>
                        <a:cs typeface="国标黑体" panose="02000500000000000000" charset="-122"/>
                        <a:sym typeface="+mn-ea"/>
                      </a:endParaRPr>
                    </a:p>
                  </a:txBody>
                  <a:tcPr marL="36000" marR="36000" marT="36000" marB="36000"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gradFill>
                      <a:gsLst>
                        <a:gs pos="0">
                          <a:srgbClr val="14CD68"/>
                        </a:gs>
                        <a:gs pos="100000">
                          <a:srgbClr val="035C7D"/>
                        </a:gs>
                      </a:gsLst>
                      <a:lin ang="5400000" scaled="0"/>
                    </a:gradFill>
                  </a:tcPr>
                </a:tc>
                <a:tc>
                  <a:txBody>
                    <a:bodyPr/>
                    <a:lstStyle/>
                    <a:p>
                      <a:pPr algn="ctr">
                        <a:buNone/>
                      </a:pPr>
                      <a:r>
                        <a:rPr lang="en-US" altLang="zh-CN" sz="1100" b="1" i="0" dirty="0" err="1">
                          <a:solidFill>
                            <a:schemeClr val="bg1"/>
                          </a:solidFill>
                          <a:latin typeface="国标宋体" panose="02000500000000000000" charset="-122"/>
                          <a:ea typeface="国标宋体" panose="02000500000000000000" charset="-122"/>
                          <a:cs typeface="国标黑体" panose="02000500000000000000" charset="-122"/>
                          <a:sym typeface="+mn-ea"/>
                        </a:rPr>
                        <a:t>FP_rate</a:t>
                      </a:r>
                      <a:endParaRPr lang="en-US" altLang="zh-CN" sz="1100" b="1" i="0" dirty="0" err="1">
                        <a:solidFill>
                          <a:schemeClr val="bg1"/>
                        </a:solidFill>
                        <a:latin typeface="国标宋体" panose="02000500000000000000" charset="-122"/>
                        <a:ea typeface="国标宋体" panose="02000500000000000000" charset="-122"/>
                        <a:cs typeface="国标黑体" panose="02000500000000000000" charset="-122"/>
                        <a:sym typeface="+mn-ea"/>
                      </a:endParaRPr>
                    </a:p>
                  </a:txBody>
                  <a:tcPr marL="36000" marR="36000" marT="36000" marB="36000" anchor="ctr">
                    <a:lnL w="6350" cmpd="sng">
                      <a:solidFill>
                        <a:schemeClr val="bg1"/>
                      </a:solidFill>
                      <a:prstDash val="solid"/>
                    </a:lnL>
                    <a:lnR w="6350" cap="flat" cmpd="sng" algn="ctr">
                      <a:solidFill>
                        <a:schemeClr val="bg1"/>
                      </a:solidFill>
                      <a:prstDash val="solid"/>
                      <a:round/>
                      <a:headEnd type="none" w="med" len="med"/>
                      <a:tailEnd type="none" w="med" len="med"/>
                    </a:lnR>
                    <a:lnT w="6350" cmpd="sng">
                      <a:solidFill>
                        <a:schemeClr val="bg1"/>
                      </a:solidFill>
                      <a:prstDash val="solid"/>
                    </a:lnT>
                    <a:lnB w="6350" cmpd="sng">
                      <a:solidFill>
                        <a:schemeClr val="bg1"/>
                      </a:solidFill>
                      <a:prstDash val="solid"/>
                    </a:lnB>
                    <a:gradFill>
                      <a:gsLst>
                        <a:gs pos="0">
                          <a:srgbClr val="14CD68"/>
                        </a:gs>
                        <a:gs pos="100000">
                          <a:srgbClr val="035C7D"/>
                        </a:gs>
                      </a:gsLst>
                      <a:lin ang="5400000" scaled="0"/>
                    </a:gradFill>
                  </a:tcPr>
                </a:tc>
                <a:tc>
                  <a:txBody>
                    <a:bodyPr/>
                    <a:lstStyle/>
                    <a:p>
                      <a:pPr algn="ctr">
                        <a:buNone/>
                      </a:pPr>
                      <a:r>
                        <a:rPr lang="en-US" altLang="zh-CN" sz="1100" b="1" i="0" dirty="0">
                          <a:solidFill>
                            <a:schemeClr val="bg1"/>
                          </a:solidFill>
                          <a:latin typeface="国标宋体" panose="02000500000000000000" charset="-122"/>
                          <a:ea typeface="国标宋体" panose="02000500000000000000" charset="-122"/>
                          <a:cs typeface="国标黑体" panose="02000500000000000000" charset="-122"/>
                          <a:sym typeface="+mn-ea"/>
                        </a:rPr>
                        <a:t>INT_</a:t>
                      </a:r>
                      <a:endParaRPr lang="en-US" altLang="zh-CN" sz="1100" b="1" i="0" dirty="0">
                        <a:solidFill>
                          <a:schemeClr val="bg1"/>
                        </a:solidFill>
                        <a:latin typeface="国标宋体" panose="02000500000000000000" charset="-122"/>
                        <a:ea typeface="国标宋体" panose="02000500000000000000" charset="-122"/>
                        <a:cs typeface="国标黑体" panose="02000500000000000000" charset="-122"/>
                        <a:sym typeface="+mn-ea"/>
                      </a:endParaRPr>
                    </a:p>
                    <a:p>
                      <a:pPr algn="ctr">
                        <a:buNone/>
                      </a:pPr>
                      <a:r>
                        <a:rPr lang="en-US" altLang="zh-CN" sz="1100" b="1" i="0" dirty="0">
                          <a:solidFill>
                            <a:schemeClr val="bg1"/>
                          </a:solidFill>
                          <a:latin typeface="国标宋体" panose="02000500000000000000" charset="-122"/>
                          <a:ea typeface="国标宋体" panose="02000500000000000000" charset="-122"/>
                          <a:cs typeface="国标黑体" panose="02000500000000000000" charset="-122"/>
                          <a:sym typeface="+mn-ea"/>
                        </a:rPr>
                        <a:t>rate1</a:t>
                      </a:r>
                      <a:endParaRPr lang="en-US" altLang="zh-CN" sz="1100" b="1" i="0" dirty="0">
                        <a:solidFill>
                          <a:schemeClr val="bg1"/>
                        </a:solidFill>
                        <a:latin typeface="国标宋体" panose="02000500000000000000" charset="-122"/>
                        <a:ea typeface="国标宋体" panose="02000500000000000000" charset="-122"/>
                        <a:cs typeface="国标黑体" panose="02000500000000000000" charset="-122"/>
                        <a:sym typeface="+mn-ea"/>
                      </a:endParaRPr>
                    </a:p>
                  </a:txBody>
                  <a:tcPr marL="36000" marR="36000" marT="36000" marB="36000" anchor="ctr">
                    <a:lnL w="6350" cap="flat" cmpd="sng" algn="ctr">
                      <a:solidFill>
                        <a:schemeClr val="bg1"/>
                      </a:solidFill>
                      <a:prstDash val="solid"/>
                      <a:round/>
                      <a:headEnd type="none" w="med" len="med"/>
                      <a:tailEnd type="none" w="med" len="med"/>
                    </a:lnL>
                    <a:lnR w="6350" cmpd="sng">
                      <a:solidFill>
                        <a:schemeClr val="bg1"/>
                      </a:solidFill>
                      <a:prstDash val="soli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gradFill>
                      <a:gsLst>
                        <a:gs pos="0">
                          <a:srgbClr val="14CD68"/>
                        </a:gs>
                        <a:gs pos="100000">
                          <a:srgbClr val="035C7D"/>
                        </a:gs>
                      </a:gsLst>
                      <a:lin ang="5400000" scaled="0"/>
                    </a:gradFill>
                  </a:tcPr>
                </a:tc>
                <a:tc>
                  <a:txBody>
                    <a:bodyPr/>
                    <a:lstStyle/>
                    <a:p>
                      <a:pPr algn="ctr">
                        <a:buNone/>
                      </a:pPr>
                      <a:r>
                        <a:rPr lang="en-US" altLang="zh-CN" sz="1100" b="1" i="0" dirty="0">
                          <a:solidFill>
                            <a:schemeClr val="bg1"/>
                          </a:solidFill>
                          <a:latin typeface="国标宋体" panose="02000500000000000000" charset="-122"/>
                          <a:ea typeface="国标宋体" panose="02000500000000000000" charset="-122"/>
                          <a:cs typeface="国标黑体" panose="02000500000000000000" charset="-122"/>
                          <a:sym typeface="+mn-ea"/>
                        </a:rPr>
                        <a:t>FP_</a:t>
                      </a:r>
                      <a:endParaRPr lang="en-US" altLang="zh-CN" sz="1100" b="1" i="0" dirty="0">
                        <a:solidFill>
                          <a:schemeClr val="bg1"/>
                        </a:solidFill>
                        <a:latin typeface="国标宋体" panose="02000500000000000000" charset="-122"/>
                        <a:ea typeface="国标宋体" panose="02000500000000000000" charset="-122"/>
                        <a:cs typeface="国标黑体" panose="02000500000000000000" charset="-122"/>
                        <a:sym typeface="+mn-ea"/>
                      </a:endParaRPr>
                    </a:p>
                    <a:p>
                      <a:pPr algn="ctr">
                        <a:buNone/>
                      </a:pPr>
                      <a:r>
                        <a:rPr lang="en-US" altLang="zh-CN" sz="1100" b="1" i="0" dirty="0">
                          <a:solidFill>
                            <a:schemeClr val="bg1"/>
                          </a:solidFill>
                          <a:latin typeface="国标宋体" panose="02000500000000000000" charset="-122"/>
                          <a:ea typeface="国标宋体" panose="02000500000000000000" charset="-122"/>
                          <a:cs typeface="国标黑体" panose="02000500000000000000" charset="-122"/>
                          <a:sym typeface="+mn-ea"/>
                        </a:rPr>
                        <a:t>rate1</a:t>
                      </a:r>
                      <a:endParaRPr lang="en-US" altLang="zh-CN" sz="1100" b="1" i="0" dirty="0">
                        <a:solidFill>
                          <a:schemeClr val="bg1"/>
                        </a:solidFill>
                        <a:latin typeface="国标宋体" panose="02000500000000000000" charset="-122"/>
                        <a:ea typeface="国标宋体" panose="02000500000000000000" charset="-122"/>
                        <a:cs typeface="国标黑体" panose="02000500000000000000" charset="-122"/>
                        <a:sym typeface="+mn-ea"/>
                      </a:endParaRPr>
                    </a:p>
                  </a:txBody>
                  <a:tcPr marL="36000" marR="36000" marT="36000" marB="36000" anchor="ctr">
                    <a:lnL w="6350" cap="flat" cmpd="sng" algn="ctr">
                      <a:solidFill>
                        <a:schemeClr val="bg1"/>
                      </a:solidFill>
                      <a:prstDash val="solid"/>
                      <a:round/>
                      <a:headEnd type="none" w="med" len="med"/>
                      <a:tailEnd type="none" w="med" len="med"/>
                    </a:lnL>
                    <a:lnR w="6350" cmpd="sng">
                      <a:solidFill>
                        <a:schemeClr val="bg1"/>
                      </a:solidFill>
                      <a:prstDash val="soli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gradFill>
                      <a:gsLst>
                        <a:gs pos="0">
                          <a:srgbClr val="14CD68"/>
                        </a:gs>
                        <a:gs pos="100000">
                          <a:srgbClr val="035C7D"/>
                        </a:gs>
                      </a:gsLst>
                      <a:lin ang="5400000" scaled="0"/>
                    </a:gradFill>
                  </a:tcPr>
                </a:tc>
                <a:tc>
                  <a:txBody>
                    <a:bodyPr/>
                    <a:lstStyle/>
                    <a:p>
                      <a:pPr algn="ctr">
                        <a:buNone/>
                      </a:pPr>
                      <a:r>
                        <a:rPr lang="en-US" altLang="zh-CN" sz="1100" b="1" i="0" dirty="0">
                          <a:solidFill>
                            <a:schemeClr val="bg1"/>
                          </a:solidFill>
                          <a:latin typeface="国标宋体" panose="02000500000000000000" charset="-122"/>
                          <a:ea typeface="国标宋体" panose="02000500000000000000" charset="-122"/>
                          <a:cs typeface="国标黑体" panose="02000500000000000000" charset="-122"/>
                          <a:sym typeface="+mn-ea"/>
                        </a:rPr>
                        <a:t>INT</a:t>
                      </a:r>
                      <a:r>
                        <a:rPr lang="en-US" sz="1100" b="1" i="0" dirty="0">
                          <a:solidFill>
                            <a:schemeClr val="bg1"/>
                          </a:solidFill>
                          <a:latin typeface="国标宋体" panose="02000500000000000000" charset="-122"/>
                          <a:ea typeface="国标宋体" panose="02000500000000000000" charset="-122"/>
                          <a:cs typeface="国标黑体" panose="02000500000000000000" charset="-122"/>
                          <a:sym typeface="+mn-ea"/>
                        </a:rPr>
                        <a:t>_</a:t>
                      </a:r>
                      <a:endParaRPr lang="en-US" sz="1100" b="1" i="0" dirty="0">
                        <a:solidFill>
                          <a:schemeClr val="bg1"/>
                        </a:solidFill>
                        <a:latin typeface="国标宋体" panose="02000500000000000000" charset="-122"/>
                        <a:ea typeface="国标宋体" panose="02000500000000000000" charset="-122"/>
                        <a:cs typeface="国标黑体" panose="02000500000000000000" charset="-122"/>
                        <a:sym typeface="+mn-ea"/>
                      </a:endParaRPr>
                    </a:p>
                    <a:p>
                      <a:pPr algn="ctr">
                        <a:buNone/>
                      </a:pPr>
                      <a:r>
                        <a:rPr lang="en-US" sz="1100" b="1" i="0" dirty="0">
                          <a:solidFill>
                            <a:schemeClr val="bg1"/>
                          </a:solidFill>
                          <a:latin typeface="国标宋体" panose="02000500000000000000" charset="-122"/>
                          <a:ea typeface="国标宋体" panose="02000500000000000000" charset="-122"/>
                          <a:cs typeface="国标黑体" panose="02000500000000000000" charset="-122"/>
                          <a:sym typeface="+mn-ea"/>
                        </a:rPr>
                        <a:t>rate8</a:t>
                      </a:r>
                      <a:endParaRPr lang="en-US" sz="1100" b="1" i="0" dirty="0">
                        <a:solidFill>
                          <a:schemeClr val="bg1"/>
                        </a:solidFill>
                        <a:latin typeface="国标宋体" panose="02000500000000000000" charset="-122"/>
                        <a:ea typeface="国标宋体" panose="02000500000000000000" charset="-122"/>
                        <a:cs typeface="国标黑体" panose="02000500000000000000" charset="-122"/>
                        <a:sym typeface="+mn-ea"/>
                      </a:endParaRPr>
                    </a:p>
                  </a:txBody>
                  <a:tcPr marL="36000" marR="36000" marT="36000" marB="36000" anchor="ctr">
                    <a:lnL w="6350" cap="flat" cmpd="sng" algn="ctr">
                      <a:solidFill>
                        <a:schemeClr val="bg1"/>
                      </a:solidFill>
                      <a:prstDash val="solid"/>
                      <a:round/>
                      <a:headEnd type="none" w="med" len="med"/>
                      <a:tailEnd type="none" w="med" len="med"/>
                    </a:lnL>
                    <a:lnR w="6350" cmpd="sng">
                      <a:solidFill>
                        <a:schemeClr val="bg1"/>
                      </a:solidFill>
                      <a:prstDash val="soli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gradFill>
                      <a:gsLst>
                        <a:gs pos="0">
                          <a:srgbClr val="14CD68"/>
                        </a:gs>
                        <a:gs pos="100000">
                          <a:srgbClr val="035C7D"/>
                        </a:gs>
                      </a:gsLst>
                      <a:lin ang="5400000" scaled="0"/>
                    </a:gradFill>
                  </a:tcPr>
                </a:tc>
                <a:tc>
                  <a:txBody>
                    <a:bodyPr/>
                    <a:lstStyle/>
                    <a:p>
                      <a:pPr algn="ctr">
                        <a:buNone/>
                      </a:pPr>
                      <a:r>
                        <a:rPr lang="en-US" altLang="zh-CN" sz="1100" b="1" i="0" dirty="0">
                          <a:solidFill>
                            <a:schemeClr val="bg1"/>
                          </a:solidFill>
                          <a:latin typeface="国标宋体" panose="02000500000000000000" charset="-122"/>
                          <a:ea typeface="国标宋体" panose="02000500000000000000" charset="-122"/>
                          <a:cs typeface="国标黑体" panose="02000500000000000000" charset="-122"/>
                          <a:sym typeface="+mn-ea"/>
                        </a:rPr>
                        <a:t>FP_</a:t>
                      </a:r>
                      <a:endParaRPr lang="en-US" altLang="zh-CN" sz="1100" b="1" i="0" dirty="0">
                        <a:solidFill>
                          <a:schemeClr val="bg1"/>
                        </a:solidFill>
                        <a:latin typeface="国标宋体" panose="02000500000000000000" charset="-122"/>
                        <a:ea typeface="国标宋体" panose="02000500000000000000" charset="-122"/>
                        <a:cs typeface="国标黑体" panose="02000500000000000000" charset="-122"/>
                        <a:sym typeface="+mn-ea"/>
                      </a:endParaRPr>
                    </a:p>
                    <a:p>
                      <a:pPr algn="ctr">
                        <a:buNone/>
                      </a:pPr>
                      <a:r>
                        <a:rPr lang="en-US" altLang="zh-CN" sz="1100" b="1" i="0" dirty="0">
                          <a:solidFill>
                            <a:schemeClr val="bg1"/>
                          </a:solidFill>
                          <a:latin typeface="国标宋体" panose="02000500000000000000" charset="-122"/>
                          <a:ea typeface="国标宋体" panose="02000500000000000000" charset="-122"/>
                          <a:cs typeface="国标黑体" panose="02000500000000000000" charset="-122"/>
                          <a:sym typeface="+mn-ea"/>
                        </a:rPr>
                        <a:t>rate8</a:t>
                      </a:r>
                      <a:endParaRPr lang="en-US" altLang="zh-CN" sz="1100" b="1" i="0" dirty="0">
                        <a:solidFill>
                          <a:schemeClr val="bg1"/>
                        </a:solidFill>
                        <a:latin typeface="国标宋体" panose="02000500000000000000" charset="-122"/>
                        <a:ea typeface="国标宋体" panose="02000500000000000000" charset="-122"/>
                        <a:cs typeface="国标黑体" panose="02000500000000000000" charset="-122"/>
                        <a:sym typeface="+mn-ea"/>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gradFill>
                      <a:gsLst>
                        <a:gs pos="0">
                          <a:srgbClr val="14CD68"/>
                        </a:gs>
                        <a:gs pos="100000">
                          <a:srgbClr val="035C7D"/>
                        </a:gs>
                      </a:gsLst>
                      <a:lin ang="5400000" scaled="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i="0" dirty="0">
                          <a:solidFill>
                            <a:schemeClr val="bg1"/>
                          </a:solidFill>
                          <a:latin typeface="国标宋体" panose="02000500000000000000" charset="-122"/>
                          <a:ea typeface="国标宋体" panose="02000500000000000000" charset="-122"/>
                          <a:cs typeface="国标黑体" panose="02000500000000000000" charset="-122"/>
                          <a:sym typeface="+mn-ea"/>
                        </a:rPr>
                        <a:t>INT_</a:t>
                      </a:r>
                      <a:endParaRPr lang="en-US" altLang="zh-CN" sz="1100" b="1" i="0" dirty="0">
                        <a:solidFill>
                          <a:schemeClr val="bg1"/>
                        </a:solidFill>
                        <a:latin typeface="国标宋体" panose="02000500000000000000" charset="-122"/>
                        <a:ea typeface="国标宋体" panose="02000500000000000000" charset="-122"/>
                        <a:cs typeface="国标黑体" panose="02000500000000000000"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i="0" dirty="0">
                          <a:solidFill>
                            <a:schemeClr val="bg1"/>
                          </a:solidFill>
                          <a:latin typeface="国标宋体" panose="02000500000000000000" charset="-122"/>
                          <a:ea typeface="国标宋体" panose="02000500000000000000" charset="-122"/>
                          <a:cs typeface="国标黑体" panose="02000500000000000000" charset="-122"/>
                          <a:sym typeface="+mn-ea"/>
                        </a:rPr>
                        <a:t>speed</a:t>
                      </a:r>
                      <a:endParaRPr lang="en-US" altLang="zh-CN" sz="1100" b="1" i="0" dirty="0">
                        <a:solidFill>
                          <a:schemeClr val="bg1"/>
                        </a:solidFill>
                        <a:latin typeface="国标宋体" panose="02000500000000000000" charset="-122"/>
                        <a:ea typeface="国标宋体" panose="02000500000000000000" charset="-122"/>
                        <a:cs typeface="国标黑体" panose="02000500000000000000" charset="-122"/>
                        <a:sym typeface="+mn-ea"/>
                      </a:endParaRPr>
                    </a:p>
                  </a:txBody>
                  <a:tcPr marL="36000" marR="36000" marT="36000" marB="36000" anchor="ctr">
                    <a:lnL w="6350" cap="flat" cmpd="sng" algn="ctr">
                      <a:solidFill>
                        <a:schemeClr val="bg1"/>
                      </a:solidFill>
                      <a:prstDash val="solid"/>
                      <a:round/>
                      <a:headEnd type="none" w="med" len="med"/>
                      <a:tailEnd type="none" w="med" len="med"/>
                    </a:lnL>
                    <a:lnR w="6350" cmpd="sng">
                      <a:solidFill>
                        <a:schemeClr val="bg1"/>
                      </a:solidFill>
                      <a:prstDash val="soli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gradFill>
                      <a:gsLst>
                        <a:gs pos="0">
                          <a:srgbClr val="14CD68"/>
                        </a:gs>
                        <a:gs pos="100000">
                          <a:srgbClr val="035C7D"/>
                        </a:gs>
                      </a:gsLst>
                      <a:lin ang="5400000" scaled="0"/>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i="0" dirty="0">
                          <a:solidFill>
                            <a:schemeClr val="bg1"/>
                          </a:solidFill>
                          <a:latin typeface="国标宋体" panose="02000500000000000000" charset="-122"/>
                          <a:ea typeface="国标宋体" panose="02000500000000000000" charset="-122"/>
                          <a:cs typeface="国标黑体" panose="02000500000000000000" charset="-122"/>
                          <a:sym typeface="+mn-ea"/>
                        </a:rPr>
                        <a:t>FP_</a:t>
                      </a:r>
                      <a:endParaRPr lang="en-US" altLang="zh-CN" sz="1100" b="1" i="0" dirty="0">
                        <a:solidFill>
                          <a:schemeClr val="bg1"/>
                        </a:solidFill>
                        <a:latin typeface="国标宋体" panose="02000500000000000000" charset="-122"/>
                        <a:ea typeface="国标宋体" panose="02000500000000000000" charset="-122"/>
                        <a:cs typeface="国标黑体" panose="02000500000000000000" charset="-122"/>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100" b="1" i="0" dirty="0">
                          <a:solidFill>
                            <a:schemeClr val="bg1"/>
                          </a:solidFill>
                          <a:latin typeface="国标宋体" panose="02000500000000000000" charset="-122"/>
                          <a:ea typeface="国标宋体" panose="02000500000000000000" charset="-122"/>
                          <a:cs typeface="国标黑体" panose="02000500000000000000" charset="-122"/>
                          <a:sym typeface="+mn-ea"/>
                        </a:rPr>
                        <a:t>speed</a:t>
                      </a:r>
                      <a:endParaRPr lang="en-US" altLang="zh-CN" sz="1100" b="1" i="0" dirty="0">
                        <a:solidFill>
                          <a:schemeClr val="bg1"/>
                        </a:solidFill>
                        <a:latin typeface="国标宋体" panose="02000500000000000000" charset="-122"/>
                        <a:ea typeface="国标宋体" panose="02000500000000000000" charset="-122"/>
                        <a:cs typeface="国标黑体" panose="02000500000000000000" charset="-122"/>
                        <a:sym typeface="+mn-ea"/>
                      </a:endParaRPr>
                    </a:p>
                  </a:txBody>
                  <a:tcPr marL="36000" marR="36000" marT="36000" marB="36000" anchor="ctr">
                    <a:lnL w="6350" cap="flat" cmpd="sng" algn="ctr">
                      <a:solidFill>
                        <a:schemeClr val="bg1"/>
                      </a:solidFill>
                      <a:prstDash val="solid"/>
                      <a:round/>
                      <a:headEnd type="none" w="med" len="med"/>
                      <a:tailEnd type="none" w="med" len="med"/>
                    </a:lnL>
                    <a:lnR w="6350" cmpd="sng">
                      <a:solidFill>
                        <a:schemeClr val="bg1"/>
                      </a:solidFill>
                      <a:prstDash val="soli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gradFill>
                      <a:gsLst>
                        <a:gs pos="0">
                          <a:srgbClr val="14CD68"/>
                        </a:gs>
                        <a:gs pos="100000">
                          <a:srgbClr val="035C7D"/>
                        </a:gs>
                      </a:gsLst>
                      <a:lin ang="5400000" scaled="0"/>
                    </a:gradFill>
                  </a:tcPr>
                </a:tc>
                <a:tc>
                  <a:txBody>
                    <a:bodyPr/>
                    <a:lstStyle/>
                    <a:p>
                      <a:pPr algn="ctr">
                        <a:buNone/>
                      </a:pPr>
                      <a:r>
                        <a:rPr lang="zh-CN" altLang="en-US" sz="1100" b="1" i="0" dirty="0">
                          <a:solidFill>
                            <a:schemeClr val="bg1"/>
                          </a:solidFill>
                          <a:latin typeface="国标宋体" panose="02000500000000000000" charset="-122"/>
                          <a:ea typeface="国标宋体" panose="02000500000000000000" charset="-122"/>
                          <a:cs typeface="国标宋体" panose="02000500000000000000" charset="-122"/>
                          <a:sym typeface="+mn-ea"/>
                        </a:rPr>
                        <a:t>单线程</a:t>
                      </a:r>
                      <a:endParaRPr lang="en-US" altLang="zh-CN" sz="1100" b="1" i="0" dirty="0">
                        <a:solidFill>
                          <a:schemeClr val="bg1"/>
                        </a:solidFill>
                        <a:latin typeface="国标宋体" panose="02000500000000000000" charset="-122"/>
                        <a:ea typeface="国标宋体" panose="02000500000000000000" charset="-122"/>
                        <a:cs typeface="国标宋体" panose="02000500000000000000" charset="-122"/>
                        <a:sym typeface="+mn-ea"/>
                      </a:endParaRPr>
                    </a:p>
                    <a:p>
                      <a:pPr algn="ctr">
                        <a:buNone/>
                      </a:pPr>
                      <a:r>
                        <a:rPr lang="zh-CN" altLang="en-US" sz="900" b="1" i="0" dirty="0">
                          <a:solidFill>
                            <a:schemeClr val="bg1"/>
                          </a:solidFill>
                          <a:latin typeface="国标宋体" panose="02000500000000000000" charset="-122"/>
                          <a:ea typeface="国标宋体" panose="02000500000000000000" charset="-122"/>
                          <a:cs typeface="国标宋体" panose="02000500000000000000" charset="-122"/>
                          <a:sym typeface="+mn-ea"/>
                        </a:rPr>
                        <a:t>（MB/s）</a:t>
                      </a:r>
                      <a:endParaRPr lang="zh-CN" altLang="en-US" sz="900" b="1" i="0" dirty="0">
                        <a:solidFill>
                          <a:schemeClr val="bg1"/>
                        </a:solidFill>
                        <a:latin typeface="国标宋体" panose="02000500000000000000" charset="-122"/>
                        <a:ea typeface="国标宋体" panose="02000500000000000000" charset="-122"/>
                        <a:cs typeface="国标宋体" panose="02000500000000000000" charset="-122"/>
                        <a:sym typeface="+mn-ea"/>
                      </a:endParaRPr>
                    </a:p>
                  </a:txBody>
                  <a:tcPr marL="36000" marR="36000" marT="36000" marB="36000" anchor="ctr">
                    <a:lnL w="6350" cap="flat" cmpd="sng" algn="ctr">
                      <a:solidFill>
                        <a:schemeClr val="bg1"/>
                      </a:solidFill>
                      <a:prstDash val="solid"/>
                      <a:round/>
                      <a:headEnd type="none" w="med" len="med"/>
                      <a:tailEnd type="none" w="med" len="med"/>
                    </a:lnL>
                    <a:lnR w="6350" cmpd="sng">
                      <a:solidFill>
                        <a:schemeClr val="bg1"/>
                      </a:solidFill>
                      <a:prstDash val="solid"/>
                    </a:lnR>
                    <a:lnT w="6350" cmpd="sng">
                      <a:solidFill>
                        <a:schemeClr val="bg1"/>
                      </a:solidFill>
                      <a:prstDash val="solid"/>
                    </a:lnT>
                    <a:lnB w="6350" cmpd="sng">
                      <a:solidFill>
                        <a:schemeClr val="bg1"/>
                      </a:solidFill>
                      <a:prstDash val="solid"/>
                    </a:lnB>
                    <a:gradFill>
                      <a:gsLst>
                        <a:gs pos="0">
                          <a:srgbClr val="14CD68"/>
                        </a:gs>
                        <a:gs pos="100000">
                          <a:srgbClr val="035C7D"/>
                        </a:gs>
                      </a:gsLst>
                      <a:lin ang="5400000" scaled="0"/>
                    </a:gradFill>
                  </a:tcPr>
                </a:tc>
                <a:tc>
                  <a:txBody>
                    <a:bodyPr/>
                    <a:lstStyle/>
                    <a:p>
                      <a:pPr algn="ctr">
                        <a:buNone/>
                      </a:pPr>
                      <a:r>
                        <a:rPr lang="zh-CN" altLang="en-US" sz="1100" b="1" i="0" dirty="0">
                          <a:solidFill>
                            <a:schemeClr val="bg1"/>
                          </a:solidFill>
                          <a:latin typeface="国标宋体" panose="02000500000000000000" charset="-122"/>
                          <a:ea typeface="国标宋体" panose="02000500000000000000" charset="-122"/>
                          <a:cs typeface="国标宋体" panose="02000500000000000000" charset="-122"/>
                          <a:sym typeface="+mn-ea"/>
                        </a:rPr>
                        <a:t>四线程</a:t>
                      </a:r>
                      <a:endParaRPr lang="en-US" altLang="zh-CN" sz="1100" b="1" i="0" dirty="0">
                        <a:solidFill>
                          <a:schemeClr val="bg1"/>
                        </a:solidFill>
                        <a:latin typeface="国标宋体" panose="02000500000000000000" charset="-122"/>
                        <a:ea typeface="国标宋体" panose="02000500000000000000" charset="-122"/>
                        <a:cs typeface="国标宋体" panose="02000500000000000000" charset="-122"/>
                        <a:sym typeface="+mn-ea"/>
                      </a:endParaRPr>
                    </a:p>
                    <a:p>
                      <a:pPr algn="ctr">
                        <a:buNone/>
                      </a:pPr>
                      <a:r>
                        <a:rPr lang="zh-CN" altLang="en-US" sz="900" b="1" i="0" dirty="0">
                          <a:solidFill>
                            <a:schemeClr val="bg1"/>
                          </a:solidFill>
                          <a:latin typeface="国标宋体" panose="02000500000000000000" charset="-122"/>
                          <a:ea typeface="国标宋体" panose="02000500000000000000" charset="-122"/>
                          <a:cs typeface="国标宋体" panose="02000500000000000000" charset="-122"/>
                          <a:sym typeface="+mn-ea"/>
                        </a:rPr>
                        <a:t>（MB/s）</a:t>
                      </a:r>
                      <a:endParaRPr lang="zh-CN" altLang="en-US" sz="900" b="1" i="0" dirty="0">
                        <a:solidFill>
                          <a:schemeClr val="bg1"/>
                        </a:solidFill>
                        <a:latin typeface="国标宋体" panose="02000500000000000000" charset="-122"/>
                        <a:ea typeface="国标宋体" panose="02000500000000000000" charset="-122"/>
                        <a:cs typeface="国标宋体" panose="02000500000000000000" charset="-122"/>
                        <a:sym typeface="+mn-ea"/>
                      </a:endParaRPr>
                    </a:p>
                  </a:txBody>
                  <a:tcPr marL="36000" marR="36000" marT="36000" marB="36000"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gradFill>
                      <a:gsLst>
                        <a:gs pos="0">
                          <a:srgbClr val="14CD68"/>
                        </a:gs>
                        <a:gs pos="100000">
                          <a:srgbClr val="035C7D"/>
                        </a:gs>
                      </a:gsLst>
                      <a:lin ang="5400000" scaled="0"/>
                    </a:gradFill>
                  </a:tcPr>
                </a:tc>
                <a:tc>
                  <a:txBody>
                    <a:bodyPr/>
                    <a:lstStyle/>
                    <a:p>
                      <a:pPr algn="ctr">
                        <a:buNone/>
                      </a:pPr>
                      <a:r>
                        <a:rPr lang="zh-CN" altLang="en-US" sz="1100" b="1" i="0" dirty="0">
                          <a:solidFill>
                            <a:schemeClr val="bg1"/>
                          </a:solidFill>
                          <a:latin typeface="国标宋体" panose="02000500000000000000" charset="-122"/>
                          <a:ea typeface="国标宋体" panose="02000500000000000000" charset="-122"/>
                          <a:cs typeface="国标宋体" panose="02000500000000000000" charset="-122"/>
                          <a:sym typeface="+mn-ea"/>
                        </a:rPr>
                        <a:t>单线程</a:t>
                      </a:r>
                      <a:endParaRPr lang="en-US" altLang="zh-CN" sz="1100" b="1" i="0" dirty="0">
                        <a:solidFill>
                          <a:schemeClr val="bg1"/>
                        </a:solidFill>
                        <a:latin typeface="国标宋体" panose="02000500000000000000" charset="-122"/>
                        <a:ea typeface="国标宋体" panose="02000500000000000000" charset="-122"/>
                        <a:cs typeface="国标宋体" panose="02000500000000000000" charset="-122"/>
                        <a:sym typeface="+mn-ea"/>
                      </a:endParaRPr>
                    </a:p>
                  </a:txBody>
                  <a:tcPr marL="36000" marR="36000" marT="36000" marB="36000"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gradFill>
                      <a:gsLst>
                        <a:gs pos="0">
                          <a:srgbClr val="14CD68"/>
                        </a:gs>
                        <a:gs pos="100000">
                          <a:srgbClr val="035C7D"/>
                        </a:gs>
                      </a:gsLst>
                      <a:lin ang="5400000" scaled="0"/>
                    </a:gradFill>
                  </a:tcPr>
                </a:tc>
                <a:tc>
                  <a:txBody>
                    <a:bodyPr/>
                    <a:lstStyle/>
                    <a:p>
                      <a:pPr algn="ctr">
                        <a:buNone/>
                      </a:pPr>
                      <a:r>
                        <a:rPr lang="zh-CN" altLang="en-US" sz="1100" b="1" i="0" dirty="0">
                          <a:solidFill>
                            <a:schemeClr val="bg1"/>
                          </a:solidFill>
                          <a:latin typeface="国标宋体" panose="02000500000000000000" charset="-122"/>
                          <a:ea typeface="国标宋体" panose="02000500000000000000" charset="-122"/>
                          <a:cs typeface="国标宋体" panose="02000500000000000000" charset="-122"/>
                          <a:sym typeface="+mn-ea"/>
                        </a:rPr>
                        <a:t>多线程</a:t>
                      </a:r>
                      <a:endParaRPr lang="en-US" altLang="zh-CN" sz="1100" b="1" i="0" dirty="0">
                        <a:solidFill>
                          <a:schemeClr val="bg1"/>
                        </a:solidFill>
                        <a:latin typeface="国标宋体" panose="02000500000000000000" charset="-122"/>
                        <a:ea typeface="国标宋体" panose="02000500000000000000" charset="-122"/>
                        <a:cs typeface="国标宋体" panose="02000500000000000000" charset="-122"/>
                        <a:sym typeface="+mn-ea"/>
                      </a:endParaRPr>
                    </a:p>
                  </a:txBody>
                  <a:tcPr marL="36000" marR="36000" marT="36000" marB="36000" anchor="ctr">
                    <a:lnL w="6350" cmpd="sng">
                      <a:solidFill>
                        <a:schemeClr val="bg1"/>
                      </a:solidFill>
                      <a:prstDash val="solid"/>
                    </a:lnL>
                    <a:lnR w="6350" cmpd="sng">
                      <a:solidFill>
                        <a:schemeClr val="bg1"/>
                      </a:solidFill>
                      <a:prstDash val="solid"/>
                    </a:lnR>
                    <a:lnT w="6350" cmpd="sng">
                      <a:solidFill>
                        <a:schemeClr val="bg1"/>
                      </a:solidFill>
                      <a:prstDash val="solid"/>
                    </a:lnT>
                    <a:lnB w="6350" cmpd="sng">
                      <a:solidFill>
                        <a:schemeClr val="bg1"/>
                      </a:solidFill>
                      <a:prstDash val="solid"/>
                    </a:lnB>
                    <a:gradFill>
                      <a:gsLst>
                        <a:gs pos="0">
                          <a:srgbClr val="14CD68"/>
                        </a:gs>
                        <a:gs pos="100000">
                          <a:srgbClr val="035C7D"/>
                        </a:gs>
                      </a:gsLst>
                      <a:lin ang="5400000" scaled="0"/>
                    </a:gradFill>
                  </a:tcPr>
                </a:tc>
              </a:tr>
              <a:tr h="262890">
                <a:tc>
                  <a:txBody>
                    <a:bodyPr/>
                    <a:lstStyle/>
                    <a:p>
                      <a:pPr algn="ctr">
                        <a:buNone/>
                      </a:pPr>
                      <a:r>
                        <a:rPr lang="en-US" altLang="zh-CN" sz="1200" b="1" dirty="0">
                          <a:solidFill>
                            <a:srgbClr val="202020"/>
                          </a:solidFill>
                          <a:latin typeface="国标宋体" panose="02000500000000000000" charset="-122"/>
                          <a:ea typeface="国标宋体" panose="02000500000000000000" charset="-122"/>
                        </a:rPr>
                        <a:t>3A6000</a:t>
                      </a:r>
                      <a:endParaRPr lang="en-US" altLang="zh-CN" sz="1200" b="1" dirty="0">
                        <a:solidFill>
                          <a:srgbClr val="202020"/>
                        </a:solidFill>
                        <a:latin typeface="国标宋体" panose="02000500000000000000" charset="-122"/>
                        <a:ea typeface="国标宋体" panose="02000500000000000000" charset="-122"/>
                      </a:endParaRPr>
                    </a:p>
                  </a:txBody>
                  <a:tcPr marL="36000" marR="36000" marT="36000" marB="36000" anchor="ctr">
                    <a:lnL w="19050" cap="flat" cmpd="sng" algn="ctr">
                      <a:noFill/>
                      <a:prstDash val="solid"/>
                      <a:round/>
                      <a:headEnd type="none" w="med" len="med"/>
                      <a:tailEnd type="none" w="med" len="med"/>
                    </a:lnL>
                    <a:lnT w="6350" cap="flat" cmpd="sng" algn="ctr">
                      <a:solidFill>
                        <a:schemeClr val="bg1"/>
                      </a:solidFill>
                      <a:prstDash val="solid"/>
                      <a:round/>
                      <a:headEnd type="none" w="med" len="med"/>
                      <a:tailEnd type="none" w="med" len="med"/>
                    </a:lnT>
                  </a:tcPr>
                </a:tc>
                <a:tc>
                  <a:txBody>
                    <a:bodyPr/>
                    <a:lstStyle/>
                    <a:p>
                      <a:pPr algn="ctr">
                        <a:buNone/>
                      </a:pPr>
                      <a:r>
                        <a:rPr lang="en-US" altLang="zh-CN" sz="1200" b="1" dirty="0">
                          <a:solidFill>
                            <a:srgbClr val="202020"/>
                          </a:solidFill>
                          <a:latin typeface="国标宋体" panose="02000500000000000000" charset="-122"/>
                          <a:ea typeface="国标宋体" panose="02000500000000000000" charset="-122"/>
                        </a:rPr>
                        <a:t>43.1</a:t>
                      </a:r>
                      <a:endParaRPr lang="en-US" altLang="zh-CN" sz="1200" b="1" dirty="0">
                        <a:solidFill>
                          <a:srgbClr val="202020"/>
                        </a:solidFill>
                        <a:latin typeface="国标宋体" panose="02000500000000000000" charset="-122"/>
                        <a:ea typeface="国标宋体" panose="02000500000000000000" charset="-122"/>
                      </a:endParaRPr>
                    </a:p>
                  </a:txBody>
                  <a:tcPr marL="36000" marR="36000" marT="36000" marB="36000" anchor="ctr">
                    <a:lnT w="6350" cap="flat" cmpd="sng" algn="ctr">
                      <a:solidFill>
                        <a:schemeClr val="bg1"/>
                      </a:solidFill>
                      <a:prstDash val="solid"/>
                      <a:round/>
                      <a:headEnd type="none" w="med" len="med"/>
                      <a:tailEnd type="none" w="med" len="med"/>
                    </a:lnT>
                  </a:tcPr>
                </a:tc>
                <a:tc>
                  <a:txBody>
                    <a:bodyPr/>
                    <a:lstStyle/>
                    <a:p>
                      <a:pPr algn="ctr">
                        <a:buNone/>
                      </a:pPr>
                      <a:r>
                        <a:rPr lang="en-US" altLang="zh-CN" sz="1200" b="1" dirty="0">
                          <a:solidFill>
                            <a:srgbClr val="202020"/>
                          </a:solidFill>
                          <a:latin typeface="国标宋体" panose="02000500000000000000" charset="-122"/>
                          <a:ea typeface="国标宋体" panose="02000500000000000000" charset="-122"/>
                        </a:rPr>
                        <a:t>54.6</a:t>
                      </a:r>
                      <a:endParaRPr lang="en-US" altLang="zh-CN" sz="1200" b="1" dirty="0">
                        <a:solidFill>
                          <a:srgbClr val="202020"/>
                        </a:solidFill>
                        <a:latin typeface="国标宋体" panose="02000500000000000000" charset="-122"/>
                        <a:ea typeface="国标宋体" panose="02000500000000000000" charset="-122"/>
                      </a:endParaRPr>
                    </a:p>
                  </a:txBody>
                  <a:tcPr marL="36000" marR="36000" marT="36000" marB="36000" anchor="ctr">
                    <a:lnT w="6350" cap="flat" cmpd="sng" algn="ctr">
                      <a:solidFill>
                        <a:schemeClr val="bg1"/>
                      </a:solidFill>
                      <a:prstDash val="solid"/>
                      <a:round/>
                      <a:headEnd type="none" w="med" len="med"/>
                      <a:tailEnd type="none" w="med" len="med"/>
                    </a:lnT>
                  </a:tcPr>
                </a:tc>
                <a:tc>
                  <a:txBody>
                    <a:bodyPr/>
                    <a:lstStyle/>
                    <a:p>
                      <a:pPr algn="ctr">
                        <a:buNone/>
                      </a:pPr>
                      <a:r>
                        <a:rPr lang="en-US" altLang="zh-CN" sz="1200" b="1" dirty="0">
                          <a:solidFill>
                            <a:srgbClr val="202020"/>
                          </a:solidFill>
                          <a:latin typeface="国标宋体" panose="02000500000000000000" charset="-122"/>
                          <a:ea typeface="国标宋体" panose="02000500000000000000" charset="-122"/>
                        </a:rPr>
                        <a:t>155</a:t>
                      </a:r>
                      <a:endParaRPr lang="en-US" altLang="zh-CN" sz="1200" b="1" dirty="0">
                        <a:solidFill>
                          <a:srgbClr val="202020"/>
                        </a:solidFill>
                        <a:latin typeface="国标宋体" panose="02000500000000000000" charset="-122"/>
                        <a:ea typeface="国标宋体" panose="02000500000000000000" charset="-122"/>
                      </a:endParaRPr>
                    </a:p>
                  </a:txBody>
                  <a:tcPr marL="36000" marR="36000" marT="36000" marB="36000" anchor="ctr">
                    <a:lnT w="6350" cap="flat" cmpd="sng" algn="ctr">
                      <a:solidFill>
                        <a:schemeClr val="bg1"/>
                      </a:solidFill>
                      <a:prstDash val="solid"/>
                      <a:round/>
                      <a:headEnd type="none" w="med" len="med"/>
                      <a:tailEnd type="none" w="med" len="med"/>
                    </a:lnT>
                  </a:tcPr>
                </a:tc>
                <a:tc>
                  <a:txBody>
                    <a:bodyPr/>
                    <a:lstStyle/>
                    <a:p>
                      <a:pPr algn="ctr">
                        <a:buNone/>
                      </a:pPr>
                      <a:r>
                        <a:rPr lang="en-US" altLang="zh-CN" sz="1200" b="1" dirty="0">
                          <a:solidFill>
                            <a:srgbClr val="202020"/>
                          </a:solidFill>
                          <a:latin typeface="国标宋体" panose="02000500000000000000" charset="-122"/>
                          <a:ea typeface="国标宋体" panose="02000500000000000000" charset="-122"/>
                        </a:rPr>
                        <a:t>140</a:t>
                      </a:r>
                      <a:endParaRPr lang="en-US" altLang="zh-CN" sz="1200" b="1" dirty="0">
                        <a:solidFill>
                          <a:srgbClr val="202020"/>
                        </a:solidFill>
                        <a:latin typeface="国标宋体" panose="02000500000000000000" charset="-122"/>
                        <a:ea typeface="国标宋体" panose="02000500000000000000" charset="-122"/>
                      </a:endParaRPr>
                    </a:p>
                  </a:txBody>
                  <a:tcPr marL="36000" marR="36000" marT="36000" marB="36000" anchor="ctr">
                    <a:lnT w="6350" cap="flat" cmpd="sng" algn="ctr">
                      <a:solidFill>
                        <a:schemeClr val="bg1"/>
                      </a:solidFill>
                      <a:prstDash val="solid"/>
                      <a:round/>
                      <a:headEnd type="none" w="med" len="med"/>
                      <a:tailEnd type="none" w="med" len="med"/>
                    </a:lnT>
                  </a:tcPr>
                </a:tc>
                <a:tc>
                  <a:txBody>
                    <a:bodyPr/>
                    <a:lstStyle/>
                    <a:p>
                      <a:pPr algn="ctr">
                        <a:buNone/>
                      </a:pPr>
                      <a:r>
                        <a:rPr lang="en-US" altLang="zh-CN" sz="1200" b="1" dirty="0">
                          <a:solidFill>
                            <a:srgbClr val="202020"/>
                          </a:solidFill>
                          <a:latin typeface="国标宋体" panose="02000500000000000000" charset="-122"/>
                          <a:ea typeface="国标宋体" panose="02000500000000000000" charset="-122"/>
                        </a:rPr>
                        <a:t>5.05</a:t>
                      </a:r>
                      <a:endParaRPr lang="en-US" altLang="zh-CN" sz="1200" b="1" dirty="0">
                        <a:solidFill>
                          <a:srgbClr val="202020"/>
                        </a:solidFill>
                        <a:latin typeface="国标宋体" panose="02000500000000000000" charset="-122"/>
                        <a:ea typeface="国标宋体" panose="02000500000000000000" charset="-122"/>
                      </a:endParaRPr>
                    </a:p>
                  </a:txBody>
                  <a:tcPr marL="36000" marR="36000" marT="36000" marB="36000" anchor="ctr">
                    <a:lnT w="6350" cap="flat" cmpd="sng" algn="ctr">
                      <a:solidFill>
                        <a:schemeClr val="bg1"/>
                      </a:solidFill>
                      <a:prstDash val="solid"/>
                      <a:round/>
                      <a:headEnd type="none" w="med" len="med"/>
                      <a:tailEnd type="none" w="med" len="med"/>
                    </a:lnT>
                  </a:tcPr>
                </a:tc>
                <a:tc>
                  <a:txBody>
                    <a:bodyPr/>
                    <a:lstStyle/>
                    <a:p>
                      <a:pPr algn="ctr">
                        <a:buNone/>
                      </a:pPr>
                      <a:r>
                        <a:rPr lang="en-US" altLang="zh-CN" sz="1200" b="1" dirty="0">
                          <a:solidFill>
                            <a:srgbClr val="202020"/>
                          </a:solidFill>
                          <a:latin typeface="国标宋体" panose="02000500000000000000" charset="-122"/>
                          <a:ea typeface="国标宋体" panose="02000500000000000000" charset="-122"/>
                        </a:rPr>
                        <a:t>7.78</a:t>
                      </a:r>
                      <a:endParaRPr lang="en-US" altLang="zh-CN" sz="1200" b="1" dirty="0">
                        <a:solidFill>
                          <a:srgbClr val="202020"/>
                        </a:solidFill>
                        <a:latin typeface="国标宋体" panose="02000500000000000000" charset="-122"/>
                        <a:ea typeface="国标宋体" panose="02000500000000000000" charset="-122"/>
                      </a:endParaRPr>
                    </a:p>
                  </a:txBody>
                  <a:tcPr marL="36000" marR="36000" marT="36000" marB="36000" anchor="ctr">
                    <a:lnT w="6350" cap="flat" cmpd="sng" algn="ctr">
                      <a:solidFill>
                        <a:schemeClr val="bg1"/>
                      </a:solidFill>
                      <a:prstDash val="solid"/>
                      <a:round/>
                      <a:headEnd type="none" w="med" len="med"/>
                      <a:tailEnd type="none" w="med" len="med"/>
                    </a:lnT>
                  </a:tcPr>
                </a:tc>
                <a:tc>
                  <a:txBody>
                    <a:bodyPr/>
                    <a:lstStyle/>
                    <a:p>
                      <a:pPr algn="ctr">
                        <a:buNone/>
                      </a:pPr>
                      <a:r>
                        <a:rPr lang="en-US" altLang="zh-CN" sz="1200" b="1" dirty="0">
                          <a:solidFill>
                            <a:srgbClr val="202020"/>
                          </a:solidFill>
                          <a:latin typeface="国标宋体" panose="02000500000000000000" charset="-122"/>
                          <a:ea typeface="国标宋体" panose="02000500000000000000" charset="-122"/>
                        </a:rPr>
                        <a:t>21.3</a:t>
                      </a:r>
                      <a:endParaRPr lang="en-US" altLang="zh-CN" sz="1200" b="1" dirty="0">
                        <a:solidFill>
                          <a:srgbClr val="202020"/>
                        </a:solidFill>
                        <a:latin typeface="国标宋体" panose="02000500000000000000" charset="-122"/>
                        <a:ea typeface="国标宋体" panose="02000500000000000000" charset="-122"/>
                      </a:endParaRPr>
                    </a:p>
                  </a:txBody>
                  <a:tcPr marL="36000" marR="36000" marT="36000" marB="36000" anchor="ctr">
                    <a:lnT w="6350" cap="flat" cmpd="sng" algn="ctr">
                      <a:solidFill>
                        <a:schemeClr val="bg1"/>
                      </a:solidFill>
                      <a:prstDash val="solid"/>
                      <a:round/>
                      <a:headEnd type="none" w="med" len="med"/>
                      <a:tailEnd type="none" w="med" len="med"/>
                    </a:lnT>
                  </a:tcPr>
                </a:tc>
                <a:tc>
                  <a:txBody>
                    <a:bodyPr/>
                    <a:lstStyle/>
                    <a:p>
                      <a:pPr algn="ctr">
                        <a:buNone/>
                      </a:pPr>
                      <a:r>
                        <a:rPr lang="en-US" altLang="zh-CN" sz="1200" b="1" dirty="0">
                          <a:solidFill>
                            <a:srgbClr val="202020"/>
                          </a:solidFill>
                          <a:latin typeface="国标宋体" panose="02000500000000000000" charset="-122"/>
                          <a:ea typeface="国标宋体" panose="02000500000000000000" charset="-122"/>
                        </a:rPr>
                        <a:t>21.0</a:t>
                      </a:r>
                      <a:endParaRPr lang="en-US" altLang="zh-CN" sz="1200" b="1" dirty="0">
                        <a:solidFill>
                          <a:srgbClr val="202020"/>
                        </a:solidFill>
                        <a:latin typeface="国标宋体" panose="02000500000000000000" charset="-122"/>
                        <a:ea typeface="国标宋体" panose="02000500000000000000" charset="-122"/>
                      </a:endParaRPr>
                    </a:p>
                  </a:txBody>
                  <a:tcPr marL="36000" marR="36000" marT="36000" marB="36000" anchor="ctr">
                    <a:lnT w="6350" cap="flat" cmpd="sng" algn="ctr">
                      <a:solidFill>
                        <a:schemeClr val="bg1"/>
                      </a:solidFill>
                      <a:prstDash val="solid"/>
                      <a:round/>
                      <a:headEnd type="none" w="med" len="med"/>
                      <a:tailEnd type="none" w="med" len="med"/>
                    </a:lnT>
                  </a:tcPr>
                </a:tc>
                <a:tc>
                  <a:txBody>
                    <a:bodyPr/>
                    <a:lstStyle/>
                    <a:p>
                      <a:pPr algn="ctr">
                        <a:buNone/>
                      </a:pPr>
                      <a:r>
                        <a:rPr lang="en-US" altLang="zh-CN" sz="1200" b="1" dirty="0">
                          <a:solidFill>
                            <a:srgbClr val="202020"/>
                          </a:solidFill>
                          <a:latin typeface="国标宋体" panose="02000500000000000000" charset="-122"/>
                          <a:ea typeface="国标宋体" panose="02000500000000000000" charset="-122"/>
                        </a:rPr>
                        <a:t>6.66</a:t>
                      </a:r>
                      <a:endParaRPr lang="en-US" altLang="zh-CN" sz="1200" b="1" dirty="0">
                        <a:solidFill>
                          <a:srgbClr val="202020"/>
                        </a:solidFill>
                        <a:latin typeface="国标宋体" panose="02000500000000000000" charset="-122"/>
                        <a:ea typeface="国标宋体" panose="02000500000000000000" charset="-122"/>
                      </a:endParaRPr>
                    </a:p>
                  </a:txBody>
                  <a:tcPr marL="36000" marR="36000" marT="36000" marB="36000" anchor="ctr">
                    <a:lnT w="6350" cap="flat" cmpd="sng" algn="ctr">
                      <a:solidFill>
                        <a:schemeClr val="bg1"/>
                      </a:solidFill>
                      <a:prstDash val="solid"/>
                      <a:round/>
                      <a:headEnd type="none" w="med" len="med"/>
                      <a:tailEnd type="none" w="med" len="med"/>
                    </a:lnT>
                  </a:tcPr>
                </a:tc>
                <a:tc>
                  <a:txBody>
                    <a:bodyPr/>
                    <a:lstStyle/>
                    <a:p>
                      <a:pPr algn="ctr">
                        <a:buNone/>
                      </a:pPr>
                      <a:r>
                        <a:rPr lang="en-US" altLang="zh-CN" sz="1200" b="1" dirty="0">
                          <a:solidFill>
                            <a:srgbClr val="202020"/>
                          </a:solidFill>
                          <a:latin typeface="国标宋体" panose="02000500000000000000" charset="-122"/>
                          <a:ea typeface="国标宋体" panose="02000500000000000000" charset="-122"/>
                        </a:rPr>
                        <a:t>18.1</a:t>
                      </a:r>
                      <a:endParaRPr lang="en-US" altLang="zh-CN" sz="1200" b="1" dirty="0">
                        <a:solidFill>
                          <a:srgbClr val="202020"/>
                        </a:solidFill>
                        <a:latin typeface="国标宋体" panose="02000500000000000000" charset="-122"/>
                        <a:ea typeface="国标宋体" panose="02000500000000000000" charset="-122"/>
                      </a:endParaRPr>
                    </a:p>
                  </a:txBody>
                  <a:tcPr marL="36000" marR="36000" marT="36000" marB="36000" anchor="ctr">
                    <a:lnT w="6350" cap="flat" cmpd="sng" algn="ctr">
                      <a:solidFill>
                        <a:schemeClr val="bg1"/>
                      </a:solidFill>
                      <a:prstDash val="solid"/>
                      <a:round/>
                      <a:headEnd type="none" w="med" len="med"/>
                      <a:tailEnd type="none" w="med" len="med"/>
                    </a:lnT>
                  </a:tcPr>
                </a:tc>
                <a:tc>
                  <a:txBody>
                    <a:bodyPr/>
                    <a:lstStyle/>
                    <a:p>
                      <a:pPr algn="ctr">
                        <a:buNone/>
                      </a:pPr>
                      <a:r>
                        <a:rPr lang="en-US" altLang="zh-CN" sz="1200" b="1" dirty="0">
                          <a:solidFill>
                            <a:srgbClr val="202020"/>
                          </a:solidFill>
                          <a:latin typeface="国标宋体" panose="02000500000000000000" charset="-122"/>
                          <a:ea typeface="国标宋体" panose="02000500000000000000" charset="-122"/>
                        </a:rPr>
                        <a:t>32211</a:t>
                      </a:r>
                      <a:endParaRPr lang="en-US" altLang="zh-CN" sz="1200" b="1" dirty="0">
                        <a:solidFill>
                          <a:srgbClr val="202020"/>
                        </a:solidFill>
                        <a:latin typeface="国标宋体" panose="02000500000000000000" charset="-122"/>
                        <a:ea typeface="国标宋体" panose="02000500000000000000" charset="-122"/>
                      </a:endParaRPr>
                    </a:p>
                  </a:txBody>
                  <a:tcPr marL="36000" marR="36000" marT="36000" marB="36000" anchor="ctr">
                    <a:lnT w="6350" cap="flat" cmpd="sng" algn="ctr">
                      <a:solidFill>
                        <a:schemeClr val="bg1"/>
                      </a:solidFill>
                      <a:prstDash val="solid"/>
                      <a:round/>
                      <a:headEnd type="none" w="med" len="med"/>
                      <a:tailEnd type="none" w="med" len="med"/>
                    </a:lnT>
                  </a:tcPr>
                </a:tc>
                <a:tc>
                  <a:txBody>
                    <a:bodyPr/>
                    <a:lstStyle/>
                    <a:p>
                      <a:pPr algn="ctr">
                        <a:buNone/>
                      </a:pPr>
                      <a:r>
                        <a:rPr lang="en-US" altLang="zh-CN" sz="1200" b="1" dirty="0">
                          <a:solidFill>
                            <a:srgbClr val="202020"/>
                          </a:solidFill>
                          <a:latin typeface="国标宋体" panose="02000500000000000000" charset="-122"/>
                          <a:ea typeface="国标宋体" panose="02000500000000000000" charset="-122"/>
                        </a:rPr>
                        <a:t>42468</a:t>
                      </a:r>
                      <a:endParaRPr lang="en-US" altLang="zh-CN" sz="1200" b="1" dirty="0">
                        <a:solidFill>
                          <a:srgbClr val="202020"/>
                        </a:solidFill>
                        <a:latin typeface="国标宋体" panose="02000500000000000000" charset="-122"/>
                        <a:ea typeface="国标宋体" panose="02000500000000000000" charset="-122"/>
                      </a:endParaRPr>
                    </a:p>
                  </a:txBody>
                  <a:tcPr marL="36000" marR="36000" marT="36000" marB="36000" anchor="ctr">
                    <a:lnT w="6350" cap="flat" cmpd="sng" algn="ctr">
                      <a:solidFill>
                        <a:schemeClr val="bg1"/>
                      </a:solidFill>
                      <a:prstDash val="solid"/>
                      <a:round/>
                      <a:headEnd type="none" w="med" len="med"/>
                      <a:tailEnd type="none" w="med" len="med"/>
                    </a:lnT>
                  </a:tcPr>
                </a:tc>
                <a:tc>
                  <a:txBody>
                    <a:bodyPr/>
                    <a:lstStyle/>
                    <a:p>
                      <a:pPr algn="ctr">
                        <a:buNone/>
                      </a:pPr>
                      <a:r>
                        <a:rPr lang="en-US" altLang="zh-CN" sz="1200" b="1">
                          <a:solidFill>
                            <a:srgbClr val="202020"/>
                          </a:solidFill>
                          <a:latin typeface="国标宋体" panose="02000500000000000000" charset="-122"/>
                          <a:ea typeface="国标宋体" panose="02000500000000000000" charset="-122"/>
                        </a:rPr>
                        <a:t>2303</a:t>
                      </a:r>
                      <a:endParaRPr lang="en-US" altLang="zh-CN" sz="1200" b="1">
                        <a:solidFill>
                          <a:srgbClr val="202020"/>
                        </a:solidFill>
                        <a:latin typeface="国标宋体" panose="02000500000000000000" charset="-122"/>
                        <a:ea typeface="国标宋体" panose="02000500000000000000" charset="-122"/>
                      </a:endParaRPr>
                    </a:p>
                  </a:txBody>
                  <a:tcPr marL="36000" marR="36000" marT="36000" marB="36000" anchor="ctr">
                    <a:lnT w="6350" cap="flat" cmpd="sng" algn="ctr">
                      <a:solidFill>
                        <a:schemeClr val="bg1"/>
                      </a:solidFill>
                      <a:prstDash val="solid"/>
                      <a:round/>
                      <a:headEnd type="none" w="med" len="med"/>
                      <a:tailEnd type="none" w="med" len="med"/>
                    </a:lnT>
                  </a:tcPr>
                </a:tc>
                <a:tc>
                  <a:txBody>
                    <a:bodyPr/>
                    <a:lstStyle/>
                    <a:p>
                      <a:pPr algn="ctr">
                        <a:buNone/>
                      </a:pPr>
                      <a:r>
                        <a:rPr lang="en-US" altLang="zh-CN" sz="1200" b="1" dirty="0">
                          <a:solidFill>
                            <a:srgbClr val="202020"/>
                          </a:solidFill>
                          <a:latin typeface="国标宋体" panose="02000500000000000000" charset="-122"/>
                          <a:ea typeface="国标宋体" panose="02000500000000000000" charset="-122"/>
                        </a:rPr>
                        <a:t>7608</a:t>
                      </a:r>
                      <a:endParaRPr lang="en-US" altLang="zh-CN" sz="1200" b="1" dirty="0">
                        <a:solidFill>
                          <a:srgbClr val="202020"/>
                        </a:solidFill>
                        <a:latin typeface="国标宋体" panose="02000500000000000000" charset="-122"/>
                        <a:ea typeface="国标宋体" panose="02000500000000000000" charset="-122"/>
                      </a:endParaRPr>
                    </a:p>
                  </a:txBody>
                  <a:tcPr marL="36000" marR="36000" marT="36000" marB="36000" anchor="ctr">
                    <a:lnR w="190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tcPr>
                </a:tc>
              </a:tr>
              <a:tr h="263525">
                <a:tc>
                  <a:txBody>
                    <a:bodyPr/>
                    <a:lstStyle/>
                    <a:p>
                      <a:pPr algn="ctr">
                        <a:buNone/>
                      </a:pPr>
                      <a:r>
                        <a:rPr lang="en-US" altLang="zh-CN" sz="1200" b="1" dirty="0">
                          <a:solidFill>
                            <a:srgbClr val="202020"/>
                          </a:solidFill>
                          <a:latin typeface="国标宋体" panose="02000500000000000000" charset="-122"/>
                          <a:ea typeface="国标宋体" panose="02000500000000000000" charset="-122"/>
                        </a:rPr>
                        <a:t>i3-10100</a:t>
                      </a:r>
                      <a:endParaRPr lang="en-US" altLang="zh-CN" sz="1200" b="1" dirty="0">
                        <a:solidFill>
                          <a:srgbClr val="202020"/>
                        </a:solidFill>
                        <a:latin typeface="国标宋体" panose="02000500000000000000" charset="-122"/>
                        <a:ea typeface="国标宋体" panose="02000500000000000000" charset="-122"/>
                      </a:endParaRPr>
                    </a:p>
                  </a:txBody>
                  <a:tcPr marL="36000" marR="36000" marT="36000" marB="36000" anchor="ctr">
                    <a:lnL w="1905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algn="ctr">
                        <a:buNone/>
                      </a:pPr>
                      <a:r>
                        <a:rPr lang="en-US" altLang="zh-CN" sz="1200" b="1" dirty="0">
                          <a:solidFill>
                            <a:srgbClr val="202020"/>
                          </a:solidFill>
                          <a:latin typeface="国标宋体" panose="02000500000000000000" charset="-122"/>
                          <a:ea typeface="国标宋体" panose="02000500000000000000" charset="-122"/>
                        </a:rPr>
                        <a:t>43.6</a:t>
                      </a:r>
                      <a:endParaRPr lang="en-US" altLang="zh-CN" sz="1200" b="1" dirty="0">
                        <a:solidFill>
                          <a:srgbClr val="202020"/>
                        </a:solidFill>
                        <a:latin typeface="国标宋体" panose="02000500000000000000" charset="-122"/>
                        <a:ea typeface="国标宋体" panose="02000500000000000000" charset="-122"/>
                      </a:endParaRPr>
                    </a:p>
                  </a:txBody>
                  <a:tcPr marL="36000" marR="36000" marT="36000" marB="36000" anchor="ctr">
                    <a:lnB w="12700" cap="flat" cmpd="sng" algn="ctr">
                      <a:noFill/>
                      <a:prstDash val="solid"/>
                      <a:round/>
                      <a:headEnd type="none" w="med" len="med"/>
                      <a:tailEnd type="none" w="med" len="med"/>
                    </a:lnB>
                  </a:tcPr>
                </a:tc>
                <a:tc>
                  <a:txBody>
                    <a:bodyPr/>
                    <a:lstStyle/>
                    <a:p>
                      <a:pPr algn="ctr">
                        <a:buNone/>
                      </a:pPr>
                      <a:r>
                        <a:rPr lang="en-US" altLang="zh-CN" sz="1200" b="1" dirty="0">
                          <a:solidFill>
                            <a:srgbClr val="202020"/>
                          </a:solidFill>
                          <a:latin typeface="国标宋体" panose="02000500000000000000" charset="-122"/>
                          <a:ea typeface="国标宋体" panose="02000500000000000000" charset="-122"/>
                        </a:rPr>
                        <a:t>57.4</a:t>
                      </a:r>
                      <a:endParaRPr lang="en-US" altLang="zh-CN" sz="1200" b="1" dirty="0">
                        <a:solidFill>
                          <a:srgbClr val="202020"/>
                        </a:solidFill>
                        <a:latin typeface="国标宋体" panose="02000500000000000000" charset="-122"/>
                        <a:ea typeface="国标宋体" panose="02000500000000000000" charset="-122"/>
                      </a:endParaRPr>
                    </a:p>
                  </a:txBody>
                  <a:tcPr marL="36000" marR="36000" marT="36000" marB="36000" anchor="ctr">
                    <a:lnB w="12700" cap="flat" cmpd="sng" algn="ctr">
                      <a:noFill/>
                      <a:prstDash val="solid"/>
                      <a:round/>
                      <a:headEnd type="none" w="med" len="med"/>
                      <a:tailEnd type="none" w="med" len="med"/>
                    </a:lnB>
                  </a:tcPr>
                </a:tc>
                <a:tc>
                  <a:txBody>
                    <a:bodyPr/>
                    <a:lstStyle/>
                    <a:p>
                      <a:pPr algn="ctr">
                        <a:buNone/>
                      </a:pPr>
                      <a:r>
                        <a:rPr lang="en-US" altLang="zh-CN" sz="1200" b="1" dirty="0">
                          <a:solidFill>
                            <a:srgbClr val="202020"/>
                          </a:solidFill>
                          <a:latin typeface="国标宋体" panose="02000500000000000000" charset="-122"/>
                          <a:ea typeface="国标宋体" panose="02000500000000000000" charset="-122"/>
                        </a:rPr>
                        <a:t>129</a:t>
                      </a:r>
                      <a:endParaRPr lang="en-US" altLang="zh-CN" sz="1200" b="1" dirty="0">
                        <a:solidFill>
                          <a:srgbClr val="202020"/>
                        </a:solidFill>
                        <a:latin typeface="国标宋体" panose="02000500000000000000" charset="-122"/>
                        <a:ea typeface="国标宋体" panose="02000500000000000000" charset="-122"/>
                      </a:endParaRPr>
                    </a:p>
                  </a:txBody>
                  <a:tcPr marL="36000" marR="36000" marT="36000" marB="36000" anchor="ctr">
                    <a:lnB w="12700" cap="flat" cmpd="sng" algn="ctr">
                      <a:noFill/>
                      <a:prstDash val="solid"/>
                      <a:round/>
                      <a:headEnd type="none" w="med" len="med"/>
                      <a:tailEnd type="none" w="med" len="med"/>
                    </a:lnB>
                  </a:tcPr>
                </a:tc>
                <a:tc>
                  <a:txBody>
                    <a:bodyPr/>
                    <a:lstStyle/>
                    <a:p>
                      <a:pPr algn="ctr">
                        <a:buNone/>
                      </a:pPr>
                      <a:r>
                        <a:rPr lang="en-US" altLang="zh-CN" sz="1200" b="1" dirty="0">
                          <a:solidFill>
                            <a:srgbClr val="202020"/>
                          </a:solidFill>
                          <a:latin typeface="国标宋体" panose="02000500000000000000" charset="-122"/>
                          <a:ea typeface="国标宋体" panose="02000500000000000000" charset="-122"/>
                        </a:rPr>
                        <a:t>123</a:t>
                      </a:r>
                      <a:endParaRPr lang="en-US" altLang="zh-CN" sz="1200" b="1" dirty="0">
                        <a:solidFill>
                          <a:srgbClr val="202020"/>
                        </a:solidFill>
                        <a:latin typeface="国标宋体" panose="02000500000000000000" charset="-122"/>
                        <a:ea typeface="国标宋体" panose="02000500000000000000" charset="-122"/>
                      </a:endParaRPr>
                    </a:p>
                  </a:txBody>
                  <a:tcPr marL="36000" marR="36000" marT="36000" marB="36000" anchor="ctr">
                    <a:lnB w="12700" cap="flat" cmpd="sng" algn="ctr">
                      <a:noFill/>
                      <a:prstDash val="solid"/>
                      <a:round/>
                      <a:headEnd type="none" w="med" len="med"/>
                      <a:tailEnd type="none" w="med" len="med"/>
                    </a:lnB>
                  </a:tcPr>
                </a:tc>
                <a:tc>
                  <a:txBody>
                    <a:bodyPr/>
                    <a:lstStyle/>
                    <a:p>
                      <a:pPr algn="ctr">
                        <a:buNone/>
                      </a:pPr>
                      <a:r>
                        <a:rPr lang="en-US" altLang="zh-CN" sz="1200" b="1" dirty="0">
                          <a:solidFill>
                            <a:srgbClr val="202020"/>
                          </a:solidFill>
                          <a:latin typeface="国标宋体" panose="02000500000000000000" charset="-122"/>
                          <a:ea typeface="国标宋体" panose="02000500000000000000" charset="-122"/>
                        </a:rPr>
                        <a:t>5.57</a:t>
                      </a:r>
                      <a:endParaRPr lang="en-US" altLang="zh-CN" sz="1200" b="1" dirty="0">
                        <a:solidFill>
                          <a:srgbClr val="202020"/>
                        </a:solidFill>
                        <a:latin typeface="国标宋体" panose="02000500000000000000" charset="-122"/>
                        <a:ea typeface="国标宋体" panose="02000500000000000000" charset="-122"/>
                      </a:endParaRPr>
                    </a:p>
                  </a:txBody>
                  <a:tcPr marL="36000" marR="36000" marT="36000" marB="36000" anchor="ctr">
                    <a:lnB w="12700" cap="flat" cmpd="sng" algn="ctr">
                      <a:noFill/>
                      <a:prstDash val="solid"/>
                      <a:round/>
                      <a:headEnd type="none" w="med" len="med"/>
                      <a:tailEnd type="none" w="med" len="med"/>
                    </a:lnB>
                  </a:tcPr>
                </a:tc>
                <a:tc>
                  <a:txBody>
                    <a:bodyPr/>
                    <a:lstStyle/>
                    <a:p>
                      <a:pPr algn="ctr">
                        <a:buNone/>
                      </a:pPr>
                      <a:r>
                        <a:rPr lang="en-US" altLang="zh-CN" sz="1200" b="1" dirty="0">
                          <a:solidFill>
                            <a:srgbClr val="202020"/>
                          </a:solidFill>
                          <a:latin typeface="国标宋体" panose="02000500000000000000" charset="-122"/>
                          <a:ea typeface="国标宋体" panose="02000500000000000000" charset="-122"/>
                        </a:rPr>
                        <a:t>8.56</a:t>
                      </a:r>
                      <a:endParaRPr lang="en-US" altLang="zh-CN" sz="1200" b="1" dirty="0">
                        <a:solidFill>
                          <a:srgbClr val="202020"/>
                        </a:solidFill>
                        <a:latin typeface="国标宋体" panose="02000500000000000000" charset="-122"/>
                        <a:ea typeface="国标宋体" panose="02000500000000000000" charset="-122"/>
                      </a:endParaRPr>
                    </a:p>
                  </a:txBody>
                  <a:tcPr marL="36000" marR="36000" marT="36000" marB="36000" anchor="ctr">
                    <a:lnB w="12700" cap="flat" cmpd="sng" algn="ctr">
                      <a:noFill/>
                      <a:prstDash val="solid"/>
                      <a:round/>
                      <a:headEnd type="none" w="med" len="med"/>
                      <a:tailEnd type="none" w="med" len="med"/>
                    </a:lnB>
                  </a:tcPr>
                </a:tc>
                <a:tc>
                  <a:txBody>
                    <a:bodyPr/>
                    <a:lstStyle/>
                    <a:p>
                      <a:pPr algn="ctr">
                        <a:buNone/>
                      </a:pPr>
                      <a:r>
                        <a:rPr lang="en-US" altLang="zh-CN" sz="1200" b="1" dirty="0">
                          <a:solidFill>
                            <a:srgbClr val="202020"/>
                          </a:solidFill>
                          <a:latin typeface="国标宋体" panose="02000500000000000000" charset="-122"/>
                          <a:ea typeface="国标宋体" panose="02000500000000000000" charset="-122"/>
                        </a:rPr>
                        <a:t>20.4</a:t>
                      </a:r>
                      <a:endParaRPr lang="en-US" altLang="zh-CN" sz="1200" b="1" dirty="0">
                        <a:solidFill>
                          <a:srgbClr val="202020"/>
                        </a:solidFill>
                        <a:latin typeface="国标宋体" panose="02000500000000000000" charset="-122"/>
                        <a:ea typeface="国标宋体" panose="02000500000000000000" charset="-122"/>
                      </a:endParaRPr>
                    </a:p>
                  </a:txBody>
                  <a:tcPr marL="36000" marR="36000" marT="36000" marB="36000" anchor="ctr">
                    <a:lnB w="12700" cap="flat" cmpd="sng" algn="ctr">
                      <a:noFill/>
                      <a:prstDash val="solid"/>
                      <a:round/>
                      <a:headEnd type="none" w="med" len="med"/>
                      <a:tailEnd type="none" w="med" len="med"/>
                    </a:lnB>
                  </a:tcPr>
                </a:tc>
                <a:tc>
                  <a:txBody>
                    <a:bodyPr/>
                    <a:lstStyle/>
                    <a:p>
                      <a:pPr algn="ctr">
                        <a:buNone/>
                      </a:pPr>
                      <a:r>
                        <a:rPr lang="en-US" altLang="zh-CN" sz="1200" b="1" dirty="0">
                          <a:solidFill>
                            <a:srgbClr val="202020"/>
                          </a:solidFill>
                          <a:latin typeface="国标宋体" panose="02000500000000000000" charset="-122"/>
                          <a:ea typeface="国标宋体" panose="02000500000000000000" charset="-122"/>
                        </a:rPr>
                        <a:t>18.7</a:t>
                      </a:r>
                      <a:endParaRPr lang="en-US" altLang="zh-CN" sz="1200" b="1" dirty="0">
                        <a:solidFill>
                          <a:srgbClr val="202020"/>
                        </a:solidFill>
                        <a:latin typeface="国标宋体" panose="02000500000000000000" charset="-122"/>
                        <a:ea typeface="国标宋体" panose="02000500000000000000" charset="-122"/>
                      </a:endParaRPr>
                    </a:p>
                  </a:txBody>
                  <a:tcPr marL="36000" marR="36000" marT="36000" marB="36000" anchor="ctr">
                    <a:lnB w="12700" cap="flat" cmpd="sng" algn="ctr">
                      <a:noFill/>
                      <a:prstDash val="solid"/>
                      <a:round/>
                      <a:headEnd type="none" w="med" len="med"/>
                      <a:tailEnd type="none" w="med" len="med"/>
                    </a:lnB>
                  </a:tcPr>
                </a:tc>
                <a:tc>
                  <a:txBody>
                    <a:bodyPr/>
                    <a:lstStyle/>
                    <a:p>
                      <a:pPr algn="ctr">
                        <a:buNone/>
                      </a:pPr>
                      <a:r>
                        <a:rPr lang="en-US" altLang="zh-CN" sz="1200" b="1" dirty="0">
                          <a:solidFill>
                            <a:srgbClr val="202020"/>
                          </a:solidFill>
                          <a:latin typeface="国标宋体" panose="02000500000000000000" charset="-122"/>
                          <a:ea typeface="国标宋体" panose="02000500000000000000" charset="-122"/>
                        </a:rPr>
                        <a:t>7.17</a:t>
                      </a:r>
                      <a:endParaRPr lang="en-US" altLang="zh-CN" sz="1200" b="1" dirty="0">
                        <a:solidFill>
                          <a:srgbClr val="202020"/>
                        </a:solidFill>
                        <a:latin typeface="国标宋体" panose="02000500000000000000" charset="-122"/>
                        <a:ea typeface="国标宋体" panose="02000500000000000000" charset="-122"/>
                      </a:endParaRPr>
                    </a:p>
                  </a:txBody>
                  <a:tcPr marL="36000" marR="36000" marT="36000" marB="36000" anchor="ctr">
                    <a:lnB w="12700" cap="flat" cmpd="sng" algn="ctr">
                      <a:noFill/>
                      <a:prstDash val="solid"/>
                      <a:round/>
                      <a:headEnd type="none" w="med" len="med"/>
                      <a:tailEnd type="none" w="med" len="med"/>
                    </a:lnB>
                  </a:tcPr>
                </a:tc>
                <a:tc>
                  <a:txBody>
                    <a:bodyPr/>
                    <a:lstStyle/>
                    <a:p>
                      <a:pPr algn="ctr">
                        <a:buNone/>
                      </a:pPr>
                      <a:r>
                        <a:rPr lang="en-US" altLang="zh-CN" sz="1200" b="1" dirty="0">
                          <a:solidFill>
                            <a:srgbClr val="202020"/>
                          </a:solidFill>
                          <a:latin typeface="国标宋体" panose="02000500000000000000" charset="-122"/>
                          <a:ea typeface="国标宋体" panose="02000500000000000000" charset="-122"/>
                        </a:rPr>
                        <a:t>15.9</a:t>
                      </a:r>
                      <a:endParaRPr lang="en-US" altLang="zh-CN" sz="1200" b="1" dirty="0">
                        <a:solidFill>
                          <a:srgbClr val="202020"/>
                        </a:solidFill>
                        <a:latin typeface="国标宋体" panose="02000500000000000000" charset="-122"/>
                        <a:ea typeface="国标宋体" panose="02000500000000000000" charset="-122"/>
                      </a:endParaRPr>
                    </a:p>
                  </a:txBody>
                  <a:tcPr marL="36000" marR="36000" marT="36000" marB="36000" anchor="ctr">
                    <a:lnB w="12700" cap="flat" cmpd="sng" algn="ctr">
                      <a:noFill/>
                      <a:prstDash val="solid"/>
                      <a:round/>
                      <a:headEnd type="none" w="med" len="med"/>
                      <a:tailEnd type="none" w="med" len="med"/>
                    </a:lnB>
                  </a:tcPr>
                </a:tc>
                <a:tc>
                  <a:txBody>
                    <a:bodyPr/>
                    <a:lstStyle/>
                    <a:p>
                      <a:pPr algn="ctr">
                        <a:buNone/>
                      </a:pPr>
                      <a:r>
                        <a:rPr lang="en-US" altLang="zh-CN" sz="1200" b="1" dirty="0">
                          <a:solidFill>
                            <a:srgbClr val="202020"/>
                          </a:solidFill>
                          <a:latin typeface="国标宋体" panose="02000500000000000000" charset="-122"/>
                          <a:ea typeface="国标宋体" panose="02000500000000000000" charset="-122"/>
                        </a:rPr>
                        <a:t>25409</a:t>
                      </a:r>
                      <a:endParaRPr lang="en-US" altLang="zh-CN" sz="1200" b="1" dirty="0">
                        <a:solidFill>
                          <a:srgbClr val="202020"/>
                        </a:solidFill>
                        <a:latin typeface="国标宋体" panose="02000500000000000000" charset="-122"/>
                        <a:ea typeface="国标宋体" panose="02000500000000000000" charset="-122"/>
                      </a:endParaRPr>
                    </a:p>
                  </a:txBody>
                  <a:tcPr marL="36000" marR="36000" marT="36000" marB="36000" anchor="ctr">
                    <a:lnB w="12700" cap="flat" cmpd="sng" algn="ctr">
                      <a:noFill/>
                      <a:prstDash val="solid"/>
                      <a:round/>
                      <a:headEnd type="none" w="med" len="med"/>
                      <a:tailEnd type="none" w="med" len="med"/>
                    </a:lnB>
                  </a:tcPr>
                </a:tc>
                <a:tc>
                  <a:txBody>
                    <a:bodyPr/>
                    <a:lstStyle/>
                    <a:p>
                      <a:pPr algn="ctr">
                        <a:buNone/>
                      </a:pPr>
                      <a:r>
                        <a:rPr lang="en-US" altLang="zh-CN" sz="1200" b="1" dirty="0">
                          <a:solidFill>
                            <a:srgbClr val="202020"/>
                          </a:solidFill>
                          <a:latin typeface="国标宋体" panose="02000500000000000000" charset="-122"/>
                          <a:ea typeface="国标宋体" panose="02000500000000000000" charset="-122"/>
                        </a:rPr>
                        <a:t>21336</a:t>
                      </a:r>
                      <a:endParaRPr lang="en-US" altLang="zh-CN" sz="1200" b="1" dirty="0">
                        <a:solidFill>
                          <a:srgbClr val="202020"/>
                        </a:solidFill>
                        <a:latin typeface="国标宋体" panose="02000500000000000000" charset="-122"/>
                        <a:ea typeface="国标宋体" panose="02000500000000000000" charset="-122"/>
                      </a:endParaRPr>
                    </a:p>
                  </a:txBody>
                  <a:tcPr marL="36000" marR="36000" marT="36000" marB="36000" anchor="ctr">
                    <a:lnB w="12700" cap="flat" cmpd="sng" algn="ctr">
                      <a:noFill/>
                      <a:prstDash val="solid"/>
                      <a:round/>
                      <a:headEnd type="none" w="med" len="med"/>
                      <a:tailEnd type="none" w="med" len="med"/>
                    </a:lnB>
                  </a:tcPr>
                </a:tc>
                <a:tc>
                  <a:txBody>
                    <a:bodyPr/>
                    <a:lstStyle/>
                    <a:p>
                      <a:pPr algn="ctr">
                        <a:buNone/>
                      </a:pPr>
                      <a:r>
                        <a:rPr lang="en-US" altLang="zh-CN" sz="1200" b="1" dirty="0">
                          <a:solidFill>
                            <a:srgbClr val="202020"/>
                          </a:solidFill>
                          <a:latin typeface="国标宋体" panose="02000500000000000000" charset="-122"/>
                          <a:ea typeface="国标宋体" panose="02000500000000000000" charset="-122"/>
                        </a:rPr>
                        <a:t>2049</a:t>
                      </a:r>
                      <a:endParaRPr lang="en-US" altLang="zh-CN" sz="1200" b="1" dirty="0">
                        <a:solidFill>
                          <a:srgbClr val="202020"/>
                        </a:solidFill>
                        <a:latin typeface="国标宋体" panose="02000500000000000000" charset="-122"/>
                        <a:ea typeface="国标宋体" panose="02000500000000000000" charset="-122"/>
                      </a:endParaRPr>
                    </a:p>
                  </a:txBody>
                  <a:tcPr marL="36000" marR="36000" marT="36000" marB="36000" anchor="ctr">
                    <a:lnB w="12700" cap="flat" cmpd="sng" algn="ctr">
                      <a:noFill/>
                      <a:prstDash val="solid"/>
                      <a:round/>
                      <a:headEnd type="none" w="med" len="med"/>
                      <a:tailEnd type="none" w="med" len="med"/>
                    </a:lnB>
                  </a:tcPr>
                </a:tc>
                <a:tc>
                  <a:txBody>
                    <a:bodyPr/>
                    <a:lstStyle/>
                    <a:p>
                      <a:pPr algn="ctr">
                        <a:buNone/>
                      </a:pPr>
                      <a:r>
                        <a:rPr lang="en-US" altLang="zh-CN" sz="1200" b="1" dirty="0">
                          <a:solidFill>
                            <a:srgbClr val="202020"/>
                          </a:solidFill>
                          <a:latin typeface="国标宋体" panose="02000500000000000000" charset="-122"/>
                          <a:ea typeface="国标宋体" panose="02000500000000000000" charset="-122"/>
                        </a:rPr>
                        <a:t>7302</a:t>
                      </a:r>
                      <a:endParaRPr lang="en-US" altLang="zh-CN" sz="1200" b="1" dirty="0">
                        <a:solidFill>
                          <a:srgbClr val="202020"/>
                        </a:solidFill>
                        <a:latin typeface="国标宋体" panose="02000500000000000000" charset="-122"/>
                        <a:ea typeface="国标宋体" panose="02000500000000000000" charset="-122"/>
                      </a:endParaRPr>
                    </a:p>
                  </a:txBody>
                  <a:tcPr marL="36000" marR="36000" marT="36000" marB="36000" anchor="ctr">
                    <a:lnR w="19050" cap="flat" cmpd="sng" algn="ctr">
                      <a:noFill/>
                      <a:prstDash val="solid"/>
                      <a:round/>
                      <a:headEnd type="none" w="med" len="med"/>
                      <a:tailEnd type="none" w="med" len="med"/>
                    </a:lnR>
                    <a:lnB w="12700" cap="flat" cmpd="sng" algn="ctr">
                      <a:noFill/>
                      <a:prstDash val="solid"/>
                      <a:round/>
                      <a:headEnd type="none" w="med" len="med"/>
                      <a:tailEnd type="none" w="med" len="med"/>
                    </a:lnB>
                  </a:tcPr>
                </a:tc>
              </a:tr>
            </a:tbl>
          </a:graphicData>
        </a:graphic>
      </p:graphicFrame>
      <p:grpSp>
        <p:nvGrpSpPr>
          <p:cNvPr id="20" name="组合 19"/>
          <p:cNvGrpSpPr/>
          <p:nvPr/>
        </p:nvGrpSpPr>
        <p:grpSpPr>
          <a:xfrm>
            <a:off x="777240" y="2182495"/>
            <a:ext cx="9379585" cy="2908698"/>
            <a:chOff x="2229" y="3812"/>
            <a:chExt cx="14771" cy="4581"/>
          </a:xfrm>
        </p:grpSpPr>
        <p:grpSp>
          <p:nvGrpSpPr>
            <p:cNvPr id="17" name="组合 23"/>
            <p:cNvGrpSpPr/>
            <p:nvPr/>
          </p:nvGrpSpPr>
          <p:grpSpPr>
            <a:xfrm rot="0">
              <a:off x="12548" y="7908"/>
              <a:ext cx="3555" cy="485"/>
              <a:chOff x="11819" y="161"/>
              <a:chExt cx="4367" cy="596"/>
            </a:xfrm>
            <a:solidFill>
              <a:schemeClr val="bg1"/>
            </a:solidFill>
          </p:grpSpPr>
          <p:sp>
            <p:nvSpPr>
              <p:cNvPr id="21" name="矩形 20"/>
              <p:cNvSpPr/>
              <p:nvPr/>
            </p:nvSpPr>
            <p:spPr>
              <a:xfrm>
                <a:off x="11819" y="291"/>
                <a:ext cx="269" cy="269"/>
              </a:xfrm>
              <a:prstGeom prst="rect">
                <a:avLst/>
              </a:prstGeom>
              <a:gradFill>
                <a:gsLst>
                  <a:gs pos="0">
                    <a:srgbClr val="E30000"/>
                  </a:gs>
                  <a:gs pos="100000">
                    <a:srgbClr val="760303"/>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lumMod val="50000"/>
                    </a:schemeClr>
                  </a:solidFill>
                  <a:latin typeface="国标宋体" panose="02000500000000000000" charset="-122"/>
                  <a:ea typeface="国标宋体" panose="02000500000000000000" charset="-122"/>
                </a:endParaRPr>
              </a:p>
            </p:txBody>
          </p:sp>
          <p:sp>
            <p:nvSpPr>
              <p:cNvPr id="23" name="文本框 22"/>
              <p:cNvSpPr txBox="1"/>
              <p:nvPr/>
            </p:nvSpPr>
            <p:spPr>
              <a:xfrm>
                <a:off x="11958" y="161"/>
                <a:ext cx="1882" cy="594"/>
              </a:xfrm>
              <a:prstGeom prst="rect">
                <a:avLst/>
              </a:prstGeom>
              <a:gradFill>
                <a:gsLst>
                  <a:gs pos="0">
                    <a:srgbClr val="E30000"/>
                  </a:gs>
                  <a:gs pos="100000">
                    <a:srgbClr val="760303"/>
                  </a:gs>
                </a:gsLst>
                <a:lin ang="5400000" scaled="0"/>
              </a:gradFill>
            </p:spPr>
            <p:txBody>
              <a:bodyPr wrap="square" rtlCol="0">
                <a:spAutoFit/>
              </a:bodyPr>
              <a:lstStyle/>
              <a:p>
                <a:r>
                  <a:rPr lang="en-US" altLang="zh-CN" sz="1400" b="1" dirty="0">
                    <a:solidFill>
                      <a:schemeClr val="bg1"/>
                    </a:solidFill>
                    <a:latin typeface="国标宋体" panose="02000500000000000000" charset="-122"/>
                    <a:ea typeface="国标宋体" panose="02000500000000000000" charset="-122"/>
                  </a:rPr>
                  <a:t>3A6000</a:t>
                </a:r>
                <a:endParaRPr lang="en-US" altLang="zh-CN" sz="1400" b="1" dirty="0">
                  <a:solidFill>
                    <a:schemeClr val="bg1"/>
                  </a:solidFill>
                  <a:latin typeface="国标宋体" panose="02000500000000000000" charset="-122"/>
                  <a:ea typeface="国标宋体" panose="02000500000000000000" charset="-122"/>
                </a:endParaRPr>
              </a:p>
            </p:txBody>
          </p:sp>
          <p:sp>
            <p:nvSpPr>
              <p:cNvPr id="6" name="矩形 5"/>
              <p:cNvSpPr/>
              <p:nvPr/>
            </p:nvSpPr>
            <p:spPr>
              <a:xfrm>
                <a:off x="14169" y="309"/>
                <a:ext cx="147" cy="2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lumMod val="50000"/>
                    </a:schemeClr>
                  </a:solidFill>
                  <a:latin typeface="国标宋体" panose="02000500000000000000" charset="-122"/>
                  <a:ea typeface="国标宋体" panose="02000500000000000000" charset="-122"/>
                </a:endParaRPr>
              </a:p>
            </p:txBody>
          </p:sp>
          <p:sp>
            <p:nvSpPr>
              <p:cNvPr id="7" name="文本框 6"/>
              <p:cNvSpPr txBox="1"/>
              <p:nvPr/>
            </p:nvSpPr>
            <p:spPr>
              <a:xfrm>
                <a:off x="14326" y="163"/>
                <a:ext cx="1860" cy="594"/>
              </a:xfrm>
              <a:prstGeom prst="rect">
                <a:avLst/>
              </a:prstGeom>
              <a:solidFill>
                <a:schemeClr val="accent1"/>
              </a:solidFill>
            </p:spPr>
            <p:txBody>
              <a:bodyPr wrap="square" rtlCol="0">
                <a:spAutoFit/>
              </a:bodyPr>
              <a:lstStyle/>
              <a:p>
                <a:r>
                  <a:rPr lang="en-US" altLang="zh-CN" sz="1400" b="1" dirty="0">
                    <a:solidFill>
                      <a:schemeClr val="bg1"/>
                    </a:solidFill>
                    <a:latin typeface="国标宋体" panose="02000500000000000000" charset="-122"/>
                    <a:ea typeface="国标宋体" panose="02000500000000000000" charset="-122"/>
                  </a:rPr>
                  <a:t>i3-10100</a:t>
                </a:r>
                <a:endParaRPr lang="en-US" altLang="zh-CN" sz="1400" b="1" dirty="0">
                  <a:solidFill>
                    <a:schemeClr val="bg1"/>
                  </a:solidFill>
                  <a:latin typeface="国标宋体" panose="02000500000000000000" charset="-122"/>
                  <a:ea typeface="国标宋体" panose="02000500000000000000" charset="-122"/>
                </a:endParaRPr>
              </a:p>
            </p:txBody>
          </p:sp>
        </p:grpSp>
        <p:sp>
          <p:nvSpPr>
            <p:cNvPr id="39" name="Arc 16"/>
            <p:cNvSpPr/>
            <p:nvPr/>
          </p:nvSpPr>
          <p:spPr>
            <a:xfrm rot="10800000" flipH="1">
              <a:off x="15674" y="3812"/>
              <a:ext cx="629" cy="2249"/>
            </a:xfrm>
            <a:prstGeom prst="arc">
              <a:avLst>
                <a:gd name="adj1" fmla="val 16200000"/>
                <a:gd name="adj2" fmla="val 21021942"/>
              </a:avLst>
            </a:prstGeom>
            <a:solidFill>
              <a:schemeClr val="bg1"/>
            </a:solidFill>
            <a:ln w="25400">
              <a:gradFill>
                <a:gsLst>
                  <a:gs pos="0">
                    <a:schemeClr val="accent1">
                      <a:lumMod val="5000"/>
                      <a:lumOff val="95000"/>
                    </a:schemeClr>
                  </a:gs>
                  <a:gs pos="74000">
                    <a:srgbClr val="C00000">
                      <a:alpha val="68000"/>
                    </a:srgbClr>
                  </a:gs>
                  <a:gs pos="83000">
                    <a:srgbClr val="C00000"/>
                  </a:gs>
                  <a:gs pos="100000">
                    <a:srgbClr val="C00000"/>
                  </a:gs>
                </a:gsLst>
                <a:lin ang="5400000" scaled="1"/>
              </a:gra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1" i="0" u="none" strike="noStrike" kern="1200" cap="none" spc="0" normalizeH="0" baseline="0" noProof="0">
                <a:ln>
                  <a:noFill/>
                </a:ln>
                <a:solidFill>
                  <a:schemeClr val="bg1">
                    <a:lumMod val="50000"/>
                  </a:schemeClr>
                </a:solidFill>
                <a:effectLst/>
                <a:uLnTx/>
                <a:uFillTx/>
                <a:latin typeface="国标宋体" panose="02000500000000000000" charset="-122"/>
                <a:ea typeface="国标宋体" panose="02000500000000000000" charset="-122"/>
              </a:endParaRPr>
            </a:p>
          </p:txBody>
        </p:sp>
        <p:grpSp>
          <p:nvGrpSpPr>
            <p:cNvPr id="57" name="组合 56"/>
            <p:cNvGrpSpPr/>
            <p:nvPr/>
          </p:nvGrpSpPr>
          <p:grpSpPr>
            <a:xfrm rot="0">
              <a:off x="2229" y="4157"/>
              <a:ext cx="14771" cy="3803"/>
              <a:chOff x="270143" y="1113595"/>
              <a:chExt cx="10341000" cy="2967551"/>
            </a:xfrm>
            <a:solidFill>
              <a:schemeClr val="bg1"/>
            </a:solidFill>
          </p:grpSpPr>
          <p:sp>
            <p:nvSpPr>
              <p:cNvPr id="25" name="矩形 24"/>
              <p:cNvSpPr/>
              <p:nvPr/>
            </p:nvSpPr>
            <p:spPr>
              <a:xfrm>
                <a:off x="3077889" y="1125221"/>
                <a:ext cx="3698980" cy="2869565"/>
              </a:xfrm>
              <a:prstGeom prst="rect">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lumMod val="50000"/>
                    </a:schemeClr>
                  </a:solidFill>
                  <a:latin typeface="国标宋体" panose="02000500000000000000" charset="-122"/>
                  <a:ea typeface="国标宋体" panose="02000500000000000000" charset="-122"/>
                </a:endParaRPr>
              </a:p>
            </p:txBody>
          </p:sp>
          <p:sp>
            <p:nvSpPr>
              <p:cNvPr id="13" name="矩形 12"/>
              <p:cNvSpPr/>
              <p:nvPr/>
            </p:nvSpPr>
            <p:spPr>
              <a:xfrm>
                <a:off x="270143" y="1125221"/>
                <a:ext cx="2800880" cy="2869565"/>
              </a:xfrm>
              <a:prstGeom prst="rect">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lumMod val="50000"/>
                    </a:schemeClr>
                  </a:solidFill>
                  <a:latin typeface="国标宋体" panose="02000500000000000000" charset="-122"/>
                  <a:ea typeface="国标宋体" panose="02000500000000000000" charset="-122"/>
                </a:endParaRPr>
              </a:p>
            </p:txBody>
          </p:sp>
          <p:sp>
            <p:nvSpPr>
              <p:cNvPr id="14" name="矩形 13"/>
              <p:cNvSpPr/>
              <p:nvPr/>
            </p:nvSpPr>
            <p:spPr>
              <a:xfrm>
                <a:off x="6776869" y="1125221"/>
                <a:ext cx="1913053" cy="2869565"/>
              </a:xfrm>
              <a:prstGeom prst="rect">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lumMod val="50000"/>
                    </a:schemeClr>
                  </a:solidFill>
                  <a:latin typeface="国标宋体" panose="02000500000000000000" charset="-122"/>
                  <a:ea typeface="国标宋体" panose="02000500000000000000" charset="-122"/>
                </a:endParaRPr>
              </a:p>
            </p:txBody>
          </p:sp>
          <p:sp>
            <p:nvSpPr>
              <p:cNvPr id="15" name="矩形 14"/>
              <p:cNvSpPr/>
              <p:nvPr/>
            </p:nvSpPr>
            <p:spPr>
              <a:xfrm>
                <a:off x="8689922" y="1125221"/>
                <a:ext cx="1921221" cy="2869565"/>
              </a:xfrm>
              <a:prstGeom prst="rect">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lumMod val="50000"/>
                    </a:schemeClr>
                  </a:solidFill>
                  <a:latin typeface="国标宋体" panose="02000500000000000000" charset="-122"/>
                  <a:ea typeface="国标宋体" panose="02000500000000000000" charset="-122"/>
                </a:endParaRPr>
              </a:p>
            </p:txBody>
          </p:sp>
          <p:graphicFrame>
            <p:nvGraphicFramePr>
              <p:cNvPr id="8" name="图表 7"/>
              <p:cNvGraphicFramePr/>
              <p:nvPr/>
            </p:nvGraphicFramePr>
            <p:xfrm>
              <a:off x="331157" y="1734185"/>
              <a:ext cx="2739867" cy="2346960"/>
            </p:xfrm>
            <a:graphic>
              <a:graphicData uri="http://schemas.openxmlformats.org/drawingml/2006/chart">
                <c:chart xmlns:c="http://schemas.openxmlformats.org/drawingml/2006/chart" xmlns:r="http://schemas.openxmlformats.org/officeDocument/2006/relationships" r:id="rId1"/>
              </a:graphicData>
            </a:graphic>
          </p:graphicFrame>
          <p:sp>
            <p:nvSpPr>
              <p:cNvPr id="9" name="文本框 8"/>
              <p:cNvSpPr txBox="1"/>
              <p:nvPr/>
            </p:nvSpPr>
            <p:spPr>
              <a:xfrm>
                <a:off x="884121" y="1226185"/>
                <a:ext cx="1734546" cy="338690"/>
              </a:xfrm>
              <a:prstGeom prst="rect">
                <a:avLst/>
              </a:prstGeom>
              <a:grpFill/>
            </p:spPr>
            <p:txBody>
              <a:bodyPr wrap="square" rtlCol="0" anchor="t">
                <a:spAutoFit/>
              </a:bodyPr>
              <a:lstStyle/>
              <a:p>
                <a:pPr algn="ctr">
                  <a:buNone/>
                </a:pPr>
                <a:r>
                  <a:rPr lang="zh-CN" altLang="en-US" sz="1200" b="1" dirty="0">
                    <a:solidFill>
                      <a:schemeClr val="bg1">
                        <a:lumMod val="50000"/>
                      </a:schemeClr>
                    </a:solidFill>
                    <a:latin typeface="国标宋体" panose="02000500000000000000" charset="-122"/>
                    <a:ea typeface="国标宋体" panose="02000500000000000000" charset="-122"/>
                    <a:cs typeface="国标黑体" panose="02000500000000000000" charset="-122"/>
                    <a:sym typeface="+mn-ea"/>
                  </a:rPr>
                  <a:t>SPEC CPU 2006</a:t>
                </a:r>
                <a:endParaRPr lang="zh-CN" altLang="en-US" sz="1200" b="1" dirty="0">
                  <a:solidFill>
                    <a:schemeClr val="bg1">
                      <a:lumMod val="50000"/>
                    </a:schemeClr>
                  </a:solidFill>
                  <a:latin typeface="国标宋体" panose="02000500000000000000" charset="-122"/>
                  <a:ea typeface="国标宋体" panose="02000500000000000000" charset="-122"/>
                  <a:cs typeface="国标黑体" panose="02000500000000000000" charset="-122"/>
                  <a:sym typeface="+mn-ea"/>
                </a:endParaRPr>
              </a:p>
            </p:txBody>
          </p:sp>
          <p:graphicFrame>
            <p:nvGraphicFramePr>
              <p:cNvPr id="10" name="图表 9"/>
              <p:cNvGraphicFramePr/>
              <p:nvPr/>
            </p:nvGraphicFramePr>
            <p:xfrm>
              <a:off x="6848847" y="1643381"/>
              <a:ext cx="1762452" cy="24377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图表 10"/>
              <p:cNvGraphicFramePr/>
              <p:nvPr/>
            </p:nvGraphicFramePr>
            <p:xfrm>
              <a:off x="8767398" y="1643381"/>
              <a:ext cx="1801695" cy="2437765"/>
            </p:xfrm>
            <a:graphic>
              <a:graphicData uri="http://schemas.openxmlformats.org/drawingml/2006/chart">
                <c:chart xmlns:c="http://schemas.openxmlformats.org/drawingml/2006/chart" xmlns:r="http://schemas.openxmlformats.org/officeDocument/2006/relationships" r:id="rId3"/>
              </a:graphicData>
            </a:graphic>
          </p:graphicFrame>
          <p:sp>
            <p:nvSpPr>
              <p:cNvPr id="12" name="文本框 11"/>
              <p:cNvSpPr txBox="1"/>
              <p:nvPr/>
            </p:nvSpPr>
            <p:spPr>
              <a:xfrm>
                <a:off x="7343457" y="1226185"/>
                <a:ext cx="872289" cy="338690"/>
              </a:xfrm>
              <a:prstGeom prst="rect">
                <a:avLst/>
              </a:prstGeom>
              <a:grpFill/>
            </p:spPr>
            <p:txBody>
              <a:bodyPr wrap="square" rtlCol="0" anchor="t">
                <a:spAutoFit/>
              </a:bodyPr>
              <a:lstStyle/>
              <a:p>
                <a:pPr algn="ctr">
                  <a:buNone/>
                </a:pPr>
                <a:r>
                  <a:rPr lang="en-US" altLang="zh-CN" sz="1200" b="1" dirty="0">
                    <a:solidFill>
                      <a:schemeClr val="bg1">
                        <a:lumMod val="50000"/>
                      </a:schemeClr>
                    </a:solidFill>
                    <a:latin typeface="国标宋体" panose="02000500000000000000" charset="-122"/>
                    <a:ea typeface="国标宋体" panose="02000500000000000000" charset="-122"/>
                    <a:cs typeface="国标黑体" panose="02000500000000000000" charset="-122"/>
                    <a:sym typeface="+mn-ea"/>
                  </a:rPr>
                  <a:t>S</a:t>
                </a:r>
                <a:r>
                  <a:rPr lang="zh-CN" altLang="en-US" sz="1200" b="1" dirty="0">
                    <a:solidFill>
                      <a:schemeClr val="bg1">
                        <a:lumMod val="50000"/>
                      </a:schemeClr>
                    </a:solidFill>
                    <a:latin typeface="国标宋体" panose="02000500000000000000" charset="-122"/>
                    <a:ea typeface="国标宋体" panose="02000500000000000000" charset="-122"/>
                    <a:cs typeface="国标黑体" panose="02000500000000000000" charset="-122"/>
                    <a:sym typeface="+mn-ea"/>
                  </a:rPr>
                  <a:t>tream</a:t>
                </a:r>
                <a:endParaRPr lang="zh-CN" altLang="en-US" sz="1200" b="1" dirty="0">
                  <a:solidFill>
                    <a:schemeClr val="bg1">
                      <a:lumMod val="50000"/>
                    </a:schemeClr>
                  </a:solidFill>
                  <a:latin typeface="国标宋体" panose="02000500000000000000" charset="-122"/>
                  <a:ea typeface="国标宋体" panose="02000500000000000000" charset="-122"/>
                  <a:cs typeface="国标黑体" panose="02000500000000000000" charset="-122"/>
                  <a:sym typeface="+mn-ea"/>
                </a:endParaRPr>
              </a:p>
            </p:txBody>
          </p:sp>
          <p:sp>
            <p:nvSpPr>
              <p:cNvPr id="16" name="文本框 15"/>
              <p:cNvSpPr txBox="1"/>
              <p:nvPr/>
            </p:nvSpPr>
            <p:spPr>
              <a:xfrm>
                <a:off x="8858552" y="1226185"/>
                <a:ext cx="1222674" cy="338690"/>
              </a:xfrm>
              <a:prstGeom prst="rect">
                <a:avLst/>
              </a:prstGeom>
              <a:grpFill/>
            </p:spPr>
            <p:txBody>
              <a:bodyPr wrap="square" rtlCol="0" anchor="t">
                <a:spAutoFit/>
              </a:bodyPr>
              <a:lstStyle/>
              <a:p>
                <a:pPr algn="ctr">
                  <a:buClrTx/>
                  <a:buSzTx/>
                  <a:buFontTx/>
                  <a:buNone/>
                </a:pPr>
                <a:r>
                  <a:rPr lang="en-US" altLang="zh-CN" sz="1200" b="1" dirty="0">
                    <a:solidFill>
                      <a:schemeClr val="bg1">
                        <a:lumMod val="50000"/>
                      </a:schemeClr>
                    </a:solidFill>
                    <a:latin typeface="国标宋体" panose="02000500000000000000" charset="-122"/>
                    <a:ea typeface="国标宋体" panose="02000500000000000000" charset="-122"/>
                    <a:cs typeface="国标黑体" panose="02000500000000000000" charset="-122"/>
                    <a:sym typeface="+mn-ea"/>
                  </a:rPr>
                  <a:t>U</a:t>
                </a:r>
                <a:r>
                  <a:rPr lang="zh-CN" altLang="en-US" sz="1200" b="1" dirty="0">
                    <a:solidFill>
                      <a:schemeClr val="bg1">
                        <a:lumMod val="50000"/>
                      </a:schemeClr>
                    </a:solidFill>
                    <a:latin typeface="国标宋体" panose="02000500000000000000" charset="-122"/>
                    <a:ea typeface="国标宋体" panose="02000500000000000000" charset="-122"/>
                    <a:cs typeface="国标黑体" panose="02000500000000000000" charset="-122"/>
                    <a:sym typeface="+mn-ea"/>
                  </a:rPr>
                  <a:t>nix</a:t>
                </a:r>
                <a:r>
                  <a:rPr lang="en-US" altLang="zh-CN" sz="1200" b="1" dirty="0">
                    <a:solidFill>
                      <a:schemeClr val="bg1">
                        <a:lumMod val="50000"/>
                      </a:schemeClr>
                    </a:solidFill>
                    <a:latin typeface="国标宋体" panose="02000500000000000000" charset="-122"/>
                    <a:ea typeface="国标宋体" panose="02000500000000000000" charset="-122"/>
                    <a:cs typeface="国标黑体" panose="02000500000000000000" charset="-122"/>
                    <a:sym typeface="+mn-ea"/>
                  </a:rPr>
                  <a:t>B</a:t>
                </a:r>
                <a:r>
                  <a:rPr lang="zh-CN" altLang="en-US" sz="1200" b="1" dirty="0">
                    <a:solidFill>
                      <a:schemeClr val="bg1">
                        <a:lumMod val="50000"/>
                      </a:schemeClr>
                    </a:solidFill>
                    <a:latin typeface="国标宋体" panose="02000500000000000000" charset="-122"/>
                    <a:ea typeface="国标宋体" panose="02000500000000000000" charset="-122"/>
                    <a:cs typeface="国标黑体" panose="02000500000000000000" charset="-122"/>
                    <a:sym typeface="+mn-ea"/>
                  </a:rPr>
                  <a:t>ench</a:t>
                </a:r>
                <a:endParaRPr lang="zh-CN" altLang="en-US" sz="1200" b="1" dirty="0">
                  <a:solidFill>
                    <a:schemeClr val="bg1">
                      <a:lumMod val="50000"/>
                    </a:schemeClr>
                  </a:solidFill>
                  <a:latin typeface="国标宋体" panose="02000500000000000000" charset="-122"/>
                  <a:ea typeface="国标宋体" panose="02000500000000000000" charset="-122"/>
                  <a:cs typeface="国标黑体" panose="02000500000000000000" charset="-122"/>
                  <a:sym typeface="+mn-ea"/>
                </a:endParaRPr>
              </a:p>
            </p:txBody>
          </p:sp>
          <p:sp>
            <p:nvSpPr>
              <p:cNvPr id="18" name="矩形 17"/>
              <p:cNvSpPr/>
              <p:nvPr/>
            </p:nvSpPr>
            <p:spPr>
              <a:xfrm flipV="1">
                <a:off x="270143" y="1113595"/>
                <a:ext cx="103410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lumMod val="50000"/>
                    </a:schemeClr>
                  </a:solidFill>
                  <a:latin typeface="国标宋体" panose="02000500000000000000" charset="-122"/>
                  <a:ea typeface="国标宋体" panose="02000500000000000000" charset="-122"/>
                </a:endParaRPr>
              </a:p>
            </p:txBody>
          </p:sp>
          <p:graphicFrame>
            <p:nvGraphicFramePr>
              <p:cNvPr id="19" name="图表 18"/>
              <p:cNvGraphicFramePr/>
              <p:nvPr/>
            </p:nvGraphicFramePr>
            <p:xfrm>
              <a:off x="3077889" y="1621113"/>
              <a:ext cx="3667674" cy="2346961"/>
            </p:xfrm>
            <a:graphic>
              <a:graphicData uri="http://schemas.openxmlformats.org/drawingml/2006/chart">
                <c:chart xmlns:c="http://schemas.openxmlformats.org/drawingml/2006/chart" xmlns:r="http://schemas.openxmlformats.org/officeDocument/2006/relationships" r:id="rId4"/>
              </a:graphicData>
            </a:graphic>
          </p:graphicFrame>
          <p:sp>
            <p:nvSpPr>
              <p:cNvPr id="26" name="文本框 25"/>
              <p:cNvSpPr txBox="1"/>
              <p:nvPr/>
            </p:nvSpPr>
            <p:spPr>
              <a:xfrm>
                <a:off x="4118589" y="1226185"/>
                <a:ext cx="1734546" cy="338690"/>
              </a:xfrm>
              <a:prstGeom prst="rect">
                <a:avLst/>
              </a:prstGeom>
              <a:grpFill/>
            </p:spPr>
            <p:txBody>
              <a:bodyPr wrap="square" rtlCol="0" anchor="t">
                <a:spAutoFit/>
              </a:bodyPr>
              <a:lstStyle/>
              <a:p>
                <a:pPr algn="ctr">
                  <a:buNone/>
                </a:pPr>
                <a:r>
                  <a:rPr lang="zh-CN" altLang="en-US" sz="1200" b="1" dirty="0">
                    <a:solidFill>
                      <a:schemeClr val="bg1">
                        <a:lumMod val="50000"/>
                      </a:schemeClr>
                    </a:solidFill>
                    <a:latin typeface="国标宋体" panose="02000500000000000000" charset="-122"/>
                    <a:ea typeface="国标宋体" panose="02000500000000000000" charset="-122"/>
                    <a:cs typeface="国标黑体" panose="02000500000000000000" charset="-122"/>
                    <a:sym typeface="+mn-ea"/>
                  </a:rPr>
                  <a:t>SPEC CPU 20</a:t>
                </a:r>
                <a:r>
                  <a:rPr lang="en-US" altLang="zh-CN" sz="1200" b="1" dirty="0">
                    <a:solidFill>
                      <a:schemeClr val="bg1">
                        <a:lumMod val="50000"/>
                      </a:schemeClr>
                    </a:solidFill>
                    <a:latin typeface="国标宋体" panose="02000500000000000000" charset="-122"/>
                    <a:ea typeface="国标宋体" panose="02000500000000000000" charset="-122"/>
                    <a:cs typeface="国标黑体" panose="02000500000000000000" charset="-122"/>
                    <a:sym typeface="+mn-ea"/>
                  </a:rPr>
                  <a:t>17</a:t>
                </a:r>
                <a:endParaRPr lang="en-US" altLang="zh-CN" sz="1200" b="1" dirty="0">
                  <a:solidFill>
                    <a:schemeClr val="bg1">
                      <a:lumMod val="50000"/>
                    </a:schemeClr>
                  </a:solidFill>
                  <a:latin typeface="国标宋体" panose="02000500000000000000" charset="-122"/>
                  <a:ea typeface="国标宋体" panose="02000500000000000000" charset="-122"/>
                  <a:cs typeface="国标黑体" panose="02000500000000000000" charset="-122"/>
                  <a:sym typeface="+mn-ea"/>
                </a:endParaRPr>
              </a:p>
            </p:txBody>
          </p:sp>
        </p:grpSp>
      </p:grpSp>
      <p:sp>
        <p:nvSpPr>
          <p:cNvPr id="27" name="内容占位符 2"/>
          <p:cNvSpPr txBox="1"/>
          <p:nvPr/>
        </p:nvSpPr>
        <p:spPr>
          <a:xfrm>
            <a:off x="622623" y="1053624"/>
            <a:ext cx="10153128" cy="1440160"/>
          </a:xfrm>
          <a:prstGeom prst="rect">
            <a:avLst/>
          </a:prstGeom>
          <a:noFill/>
          <a:ln w="9525">
            <a:noFill/>
          </a:ln>
        </p:spPr>
        <p:txBody>
          <a:bodyPr lIns="90000" tIns="46800" rIns="90000" bIns="46800"/>
          <a:lstStyle/>
          <a:p>
            <a:pPr marL="0" marR="0" lvl="1" indent="-360045" algn="l" defTabSz="449580" rtl="0" eaLnBrk="1" fontAlgn="base" latinLnBrk="0" hangingPunct="0">
              <a:lnSpc>
                <a:spcPct val="150000"/>
              </a:lnSpc>
              <a:spcBef>
                <a:spcPts val="600"/>
              </a:spcBef>
              <a:spcAft>
                <a:spcPct val="0"/>
              </a:spcAft>
              <a:buClrTx/>
              <a:buSzPct val="100000"/>
              <a:buFont typeface="Arial" panose="02080604020202020204" pitchFamily="34" charset="0"/>
              <a:buChar char="•"/>
              <a:defRPr/>
            </a:pPr>
            <a:r>
              <a:rPr lang="en-US" altLang="zh-CN" sz="1400" b="1" kern="0" dirty="0">
                <a:solidFill>
                  <a:schemeClr val="bg1"/>
                </a:solidFill>
                <a:latin typeface="黑体" panose="02000500000000000000" charset="-122"/>
                <a:ea typeface="黑体" panose="02000500000000000000" charset="-122"/>
                <a:cs typeface="黑体" panose="02000500000000000000" charset="-122"/>
                <a:sym typeface="+mn-ea"/>
              </a:rPr>
              <a:t>2.5GHz</a:t>
            </a:r>
            <a:r>
              <a:rPr lang="zh-CN" altLang="en-US" sz="1400" b="1" kern="0" dirty="0">
                <a:solidFill>
                  <a:schemeClr val="bg1"/>
                </a:solidFill>
                <a:latin typeface="黑体" panose="02000500000000000000" charset="-122"/>
                <a:ea typeface="黑体" panose="02000500000000000000" charset="-122"/>
                <a:cs typeface="黑体" panose="02000500000000000000" charset="-122"/>
                <a:sym typeface="+mn-ea"/>
              </a:rPr>
              <a:t>龙芯</a:t>
            </a:r>
            <a:r>
              <a:rPr lang="en-US" altLang="zh-CN" sz="1400" b="1" kern="0" dirty="0">
                <a:solidFill>
                  <a:schemeClr val="bg1"/>
                </a:solidFill>
                <a:latin typeface="黑体" panose="02000500000000000000" charset="-122"/>
                <a:ea typeface="黑体" panose="02000500000000000000" charset="-122"/>
                <a:cs typeface="黑体" panose="02000500000000000000" charset="-122"/>
                <a:sym typeface="+mn-ea"/>
              </a:rPr>
              <a:t>3A6000</a:t>
            </a:r>
            <a:r>
              <a:rPr lang="zh-CN" altLang="en-US" sz="1400" b="1" kern="0" dirty="0">
                <a:solidFill>
                  <a:schemeClr val="bg1"/>
                </a:solidFill>
                <a:latin typeface="黑体" panose="02000500000000000000" charset="-122"/>
                <a:ea typeface="黑体" panose="02000500000000000000" charset="-122"/>
                <a:cs typeface="黑体" panose="02000500000000000000" charset="-122"/>
                <a:sym typeface="+mn-ea"/>
              </a:rPr>
              <a:t>（效率高）</a:t>
            </a:r>
            <a:r>
              <a:rPr lang="en-US" altLang="zh-CN" sz="1400" b="1" kern="0" dirty="0">
                <a:solidFill>
                  <a:schemeClr val="bg1"/>
                </a:solidFill>
                <a:latin typeface="黑体" panose="02000500000000000000" charset="-122"/>
                <a:ea typeface="黑体" panose="02000500000000000000" charset="-122"/>
                <a:cs typeface="黑体" panose="02000500000000000000" charset="-122"/>
                <a:sym typeface="+mn-ea"/>
              </a:rPr>
              <a:t> vs. 3.6GHz i3-10100 </a:t>
            </a:r>
            <a:r>
              <a:rPr lang="zh-CN" altLang="en-US" sz="1400" b="1" kern="0" dirty="0">
                <a:solidFill>
                  <a:schemeClr val="bg1"/>
                </a:solidFill>
                <a:latin typeface="黑体" panose="02000500000000000000" charset="-122"/>
                <a:ea typeface="黑体" panose="02000500000000000000" charset="-122"/>
                <a:cs typeface="黑体" panose="02000500000000000000" charset="-122"/>
                <a:sym typeface="+mn-ea"/>
              </a:rPr>
              <a:t>（频率高）</a:t>
            </a:r>
            <a:endParaRPr lang="en-US" altLang="zh-CN" sz="1400" b="1" kern="0" dirty="0">
              <a:solidFill>
                <a:schemeClr val="bg1"/>
              </a:solidFill>
              <a:latin typeface="黑体" panose="02000500000000000000" charset="-122"/>
              <a:ea typeface="黑体" panose="02000500000000000000" charset="-122"/>
              <a:cs typeface="黑体" panose="02000500000000000000" charset="-122"/>
            </a:endParaRPr>
          </a:p>
          <a:p>
            <a:pPr marL="342900" marR="0" lvl="0" indent="-360045" algn="l" defTabSz="449580" rtl="0" eaLnBrk="1" fontAlgn="base" latinLnBrk="0" hangingPunct="0">
              <a:lnSpc>
                <a:spcPct val="150000"/>
              </a:lnSpc>
              <a:spcBef>
                <a:spcPts val="600"/>
              </a:spcBef>
              <a:spcAft>
                <a:spcPct val="0"/>
              </a:spcAft>
              <a:buClrTx/>
              <a:buSzPct val="100000"/>
              <a:buFont typeface="Arial" panose="02080604020202020204" pitchFamily="34" charset="0"/>
              <a:buChar char="•"/>
              <a:defRPr/>
            </a:pPr>
            <a:r>
              <a:rPr kumimoji="0" lang="zh-CN" altLang="en-US" sz="1400" b="1" i="0" u="none" strike="noStrike" kern="0" cap="none" spc="0" normalizeH="0" baseline="0" noProof="0" dirty="0">
                <a:ln>
                  <a:noFill/>
                </a:ln>
                <a:solidFill>
                  <a:schemeClr val="bg1"/>
                </a:solidFill>
                <a:effectLst/>
                <a:uLnTx/>
                <a:uFillTx/>
                <a:latin typeface="黑体" panose="02000500000000000000" charset="-122"/>
                <a:ea typeface="黑体" panose="02000500000000000000" charset="-122"/>
                <a:cs typeface="黑体" panose="02000500000000000000" charset="-122"/>
              </a:rPr>
              <a:t>走出一条基于成熟工艺、通过设计优化提升性能的道路</a:t>
            </a:r>
            <a:endParaRPr kumimoji="0" lang="en-US" altLang="zh-CN" sz="1400" b="1" i="0" u="none" strike="noStrike" kern="0" cap="none" spc="0" normalizeH="0" baseline="0" noProof="0" dirty="0">
              <a:ln>
                <a:noFill/>
              </a:ln>
              <a:solidFill>
                <a:schemeClr val="bg1"/>
              </a:solidFill>
              <a:effectLst/>
              <a:uLnTx/>
              <a:uFillTx/>
              <a:latin typeface="黑体" panose="02000500000000000000" charset="-122"/>
              <a:ea typeface="黑体" panose="02000500000000000000" charset="-122"/>
              <a:cs typeface="黑体" panose="02000500000000000000" charset="-122"/>
            </a:endParaRPr>
          </a:p>
          <a:p>
            <a:pPr marL="342900" lvl="0" indent="-360045" algn="l" defTabSz="449580" fontAlgn="base" hangingPunct="0">
              <a:lnSpc>
                <a:spcPct val="150000"/>
              </a:lnSpc>
              <a:spcBef>
                <a:spcPts val="600"/>
              </a:spcBef>
              <a:buClrTx/>
              <a:buSzTx/>
              <a:buFont typeface="Arial" panose="02080604020202020204" pitchFamily="34" charset="0"/>
              <a:buChar char="•"/>
              <a:defRPr/>
            </a:pPr>
            <a:r>
              <a:rPr lang="zh-CN" altLang="en-US" sz="1400" b="1" kern="0" noProof="0" dirty="0">
                <a:ln>
                  <a:noFill/>
                </a:ln>
                <a:solidFill>
                  <a:schemeClr val="bg1"/>
                </a:solidFill>
                <a:effectLst/>
                <a:uLnTx/>
                <a:uFillTx/>
                <a:latin typeface="黑体" panose="02000500000000000000" charset="-122"/>
                <a:ea typeface="黑体" panose="02000500000000000000" charset="-122"/>
                <a:cs typeface="黑体" panose="02000500000000000000" charset="-122"/>
              </a:rPr>
              <a:t>相同工艺条件下，性能与Intel、AMD相当，下一步争取使用成熟工艺达到Intel、AMD先进工艺</a:t>
            </a:r>
            <a:r>
              <a:rPr lang="en-US" altLang="zh-CN" sz="1400" b="1" kern="0" noProof="0" dirty="0">
                <a:ln>
                  <a:noFill/>
                </a:ln>
                <a:solidFill>
                  <a:schemeClr val="bg1"/>
                </a:solidFill>
                <a:effectLst/>
                <a:uLnTx/>
                <a:uFillTx/>
                <a:latin typeface="黑体" panose="02000500000000000000" charset="-122"/>
                <a:ea typeface="黑体" panose="02000500000000000000" charset="-122"/>
                <a:cs typeface="黑体" panose="02000500000000000000" charset="-122"/>
              </a:rPr>
              <a:t>C</a:t>
            </a:r>
            <a:r>
              <a:rPr lang="zh-CN" altLang="en-US" sz="1400" b="1" kern="0" noProof="0" dirty="0">
                <a:ln>
                  <a:noFill/>
                </a:ln>
                <a:solidFill>
                  <a:schemeClr val="bg1"/>
                </a:solidFill>
                <a:effectLst/>
                <a:uLnTx/>
                <a:uFillTx/>
                <a:latin typeface="黑体" panose="02000500000000000000" charset="-122"/>
                <a:ea typeface="黑体" panose="02000500000000000000" charset="-122"/>
                <a:cs typeface="黑体" panose="02000500000000000000" charset="-122"/>
              </a:rPr>
              <a:t>PU的性能</a:t>
            </a:r>
            <a:endParaRPr lang="zh-CN" altLang="en-US" sz="1800" b="1" kern="0" noProof="0" dirty="0">
              <a:ln>
                <a:noFill/>
              </a:ln>
              <a:solidFill>
                <a:schemeClr val="bg1"/>
              </a:solidFill>
              <a:effectLst/>
              <a:uLnTx/>
              <a:uFillTx/>
              <a:latin typeface="国标宋体" panose="02000500000000000000" charset="-122"/>
              <a:ea typeface="国标宋体" panose="02000500000000000000" charset="-122"/>
              <a:cs typeface="国标宋体" panose="0200050000000000000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7">
                                            <p:txEl>
                                              <p:pRg st="1" end="1"/>
                                            </p:txEl>
                                          </p:spTgt>
                                        </p:tgtEl>
                                        <p:attrNameLst>
                                          <p:attrName>style.visibility</p:attrName>
                                        </p:attrNameLst>
                                      </p:cBhvr>
                                      <p:to>
                                        <p:strVal val="visible"/>
                                      </p:to>
                                    </p:set>
                                    <p:animEffect transition="in" filter="blinds(horizontal)">
                                      <p:cBhvr>
                                        <p:cTn id="7" dur="500"/>
                                        <p:tgtEl>
                                          <p:spTgt spid="27">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7">
                                            <p:txEl>
                                              <p:pRg st="2" end="2"/>
                                            </p:txEl>
                                          </p:spTgt>
                                        </p:tgtEl>
                                        <p:attrNameLst>
                                          <p:attrName>style.visibility</p:attrName>
                                        </p:attrNameLst>
                                      </p:cBhvr>
                                      <p:to>
                                        <p:strVal val="visible"/>
                                      </p:to>
                                    </p:set>
                                    <p:animEffect transition="in" filter="blinds(horizontal)">
                                      <p:cBhvr>
                                        <p:cTn id="10" dur="500"/>
                                        <p:tgtEl>
                                          <p:spTgt spid="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33"/>
          </p:nvPr>
        </p:nvSpPr>
        <p:spPr/>
        <p:txBody>
          <a:bodyPr/>
          <a:lstStyle/>
          <a:p>
            <a:fld id="{665EB1C3-3A1F-5444-83DA-CFB0D9AA77F2}" type="slidenum">
              <a:rPr kumimoji="1" lang="zh-CN" altLang="en-US" smtClean="0"/>
            </a:fld>
            <a:endParaRPr kumimoji="1" lang="zh-CN" altLang="en-US" dirty="0"/>
          </a:p>
        </p:txBody>
      </p:sp>
      <p:sp>
        <p:nvSpPr>
          <p:cNvPr id="3" name="标题 2"/>
          <p:cNvSpPr>
            <a:spLocks noGrp="1"/>
          </p:cNvSpPr>
          <p:nvPr>
            <p:ph type="title"/>
          </p:nvPr>
        </p:nvSpPr>
        <p:spPr/>
        <p:txBody>
          <a:bodyPr/>
          <a:lstStyle/>
          <a:p>
            <a:r>
              <a:rPr>
                <a:latin typeface="黑体" panose="02000500000000000000" charset="-122"/>
                <a:ea typeface="黑体" panose="02000500000000000000" charset="-122"/>
                <a:sym typeface="+mn-ea"/>
              </a:rPr>
              <a:t>时代在召唤，中国的基础软件发展向何处去</a:t>
            </a:r>
            <a:endParaRPr kumimoji="1" lang="zh-CN" altLang="en-US">
              <a:latin typeface="黑体" panose="02000500000000000000" charset="-122"/>
              <a:ea typeface="黑体" panose="02000500000000000000" charset="-122"/>
              <a:sym typeface="+mn-ea"/>
            </a:endParaRPr>
          </a:p>
        </p:txBody>
      </p:sp>
      <p:sp>
        <p:nvSpPr>
          <p:cNvPr id="4" name="文本占位符 3"/>
          <p:cNvSpPr>
            <a:spLocks noGrp="1"/>
          </p:cNvSpPr>
          <p:nvPr>
            <p:ph type="body" sz="half" idx="2"/>
          </p:nvPr>
        </p:nvSpPr>
        <p:spPr/>
        <p:txBody>
          <a:bodyPr>
            <a:noAutofit/>
          </a:bodyPr>
          <a:lstStyle/>
          <a:p>
            <a:r>
              <a:rPr>
                <a:latin typeface="黑体" panose="02000500000000000000" charset="-122"/>
                <a:ea typeface="黑体" panose="02000500000000000000" charset="-122"/>
                <a:cs typeface="黑体" panose="02000500000000000000" charset="-122"/>
                <a:sym typeface="+mn-ea"/>
              </a:rPr>
              <a:t>2021年11月，</a:t>
            </a:r>
            <a:r>
              <a:rPr lang="zh-CN">
                <a:latin typeface="黑体" panose="02000500000000000000" charset="-122"/>
                <a:ea typeface="黑体" panose="02000500000000000000" charset="-122"/>
                <a:cs typeface="黑体" panose="02000500000000000000" charset="-122"/>
                <a:sym typeface="+mn-ea"/>
              </a:rPr>
              <a:t>龙芯</a:t>
            </a:r>
            <a:r>
              <a:rPr>
                <a:latin typeface="黑体" panose="02000500000000000000" charset="-122"/>
                <a:ea typeface="黑体" panose="02000500000000000000" charset="-122"/>
                <a:cs typeface="黑体" panose="02000500000000000000" charset="-122"/>
                <a:sym typeface="+mn-ea"/>
              </a:rPr>
              <a:t>加入欧拉开源社区</a:t>
            </a:r>
            <a:r>
              <a:rPr lang="zh-CN">
                <a:latin typeface="黑体" panose="02000500000000000000" charset="-122"/>
                <a:ea typeface="黑体" panose="02000500000000000000" charset="-122"/>
                <a:cs typeface="黑体" panose="02000500000000000000" charset="-122"/>
                <a:sym typeface="+mn-ea"/>
              </a:rPr>
              <a:t>，</a:t>
            </a:r>
            <a:r>
              <a:rPr lang="zh-CN" altLang="en-US">
                <a:solidFill>
                  <a:sysClr val="window" lastClr="FFFFFF"/>
                </a:solidFill>
                <a:latin typeface="黑体" panose="02000500000000000000" charset="-122"/>
                <a:ea typeface="黑体" panose="02000500000000000000" charset="-122"/>
                <a:cs typeface="黑体" panose="02000500000000000000" charset="-122"/>
                <a:sym typeface="+mn-ea"/>
              </a:rPr>
              <a:t>202</a:t>
            </a:r>
            <a:r>
              <a:rPr lang="en-US" altLang="zh-CN">
                <a:solidFill>
                  <a:sysClr val="window" lastClr="FFFFFF"/>
                </a:solidFill>
                <a:latin typeface="黑体" panose="02000500000000000000" charset="-122"/>
                <a:ea typeface="黑体" panose="02000500000000000000" charset="-122"/>
                <a:cs typeface="黑体" panose="02000500000000000000" charset="-122"/>
                <a:sym typeface="+mn-ea"/>
              </a:rPr>
              <a:t>2</a:t>
            </a:r>
            <a:r>
              <a:rPr lang="zh-CN" altLang="en-US">
                <a:solidFill>
                  <a:sysClr val="window" lastClr="FFFFFF"/>
                </a:solidFill>
                <a:latin typeface="黑体" panose="02000500000000000000" charset="-122"/>
                <a:ea typeface="黑体" panose="02000500000000000000" charset="-122"/>
                <a:cs typeface="黑体" panose="02000500000000000000" charset="-122"/>
                <a:sym typeface="+mn-ea"/>
              </a:rPr>
              <a:t>年</a:t>
            </a:r>
            <a:r>
              <a:rPr lang="en-US" altLang="zh-CN">
                <a:solidFill>
                  <a:sysClr val="window" lastClr="FFFFFF"/>
                </a:solidFill>
                <a:latin typeface="黑体" panose="02000500000000000000" charset="-122"/>
                <a:ea typeface="黑体" panose="02000500000000000000" charset="-122"/>
                <a:cs typeface="黑体" panose="02000500000000000000" charset="-122"/>
                <a:sym typeface="+mn-ea"/>
              </a:rPr>
              <a:t>6</a:t>
            </a:r>
            <a:r>
              <a:rPr lang="zh-CN" altLang="en-US">
                <a:solidFill>
                  <a:sysClr val="window" lastClr="FFFFFF"/>
                </a:solidFill>
                <a:latin typeface="黑体" panose="02000500000000000000" charset="-122"/>
                <a:ea typeface="黑体" panose="02000500000000000000" charset="-122"/>
                <a:cs typeface="黑体" panose="02000500000000000000" charset="-122"/>
                <a:sym typeface="+mn-ea"/>
              </a:rPr>
              <a:t>月，龙芯中科成为欧拉开源社区第二届理事会成员单位</a:t>
            </a:r>
            <a:endParaRPr lang="zh-CN" altLang="en-US">
              <a:solidFill>
                <a:sysClr val="window" lastClr="FFFFFF"/>
              </a:solidFill>
              <a:latin typeface="黑体" panose="02000500000000000000" charset="-122"/>
              <a:ea typeface="黑体" panose="02000500000000000000" charset="-122"/>
              <a:cs typeface="黑体" panose="02000500000000000000" charset="-122"/>
              <a:sym typeface="+mn-ea"/>
            </a:endParaRPr>
          </a:p>
        </p:txBody>
      </p:sp>
      <p:pic>
        <p:nvPicPr>
          <p:cNvPr id="8" name="图片 7"/>
          <p:cNvPicPr>
            <a:picLocks noChangeAspect="1"/>
          </p:cNvPicPr>
          <p:nvPr/>
        </p:nvPicPr>
        <p:blipFill>
          <a:blip r:embed="rId1"/>
          <a:stretch>
            <a:fillRect/>
          </a:stretch>
        </p:blipFill>
        <p:spPr>
          <a:xfrm>
            <a:off x="1431290" y="3222625"/>
            <a:ext cx="3424555" cy="2051050"/>
          </a:xfrm>
          <a:prstGeom prst="roundRect">
            <a:avLst/>
          </a:prstGeom>
          <a:gradFill>
            <a:gsLst>
              <a:gs pos="0">
                <a:srgbClr val="14CD68"/>
              </a:gs>
              <a:gs pos="100000">
                <a:srgbClr val="035C7D"/>
              </a:gs>
            </a:gsLst>
            <a:lin ang="10800000" scaled="0"/>
          </a:gradFill>
          <a:ln w="6350" cmpd="sng">
            <a:solidFill>
              <a:schemeClr val="accent1"/>
            </a:solidFill>
            <a:prstDash val="solid"/>
          </a:ln>
          <a:effectLst>
            <a:softEdge rad="127000"/>
          </a:effectLst>
        </p:spPr>
      </p:pic>
      <p:sp>
        <p:nvSpPr>
          <p:cNvPr id="9" name="文本框 8"/>
          <p:cNvSpPr txBox="1"/>
          <p:nvPr/>
        </p:nvSpPr>
        <p:spPr>
          <a:xfrm>
            <a:off x="635" y="5519420"/>
            <a:ext cx="12191365" cy="1060450"/>
          </a:xfrm>
          <a:prstGeom prst="rect">
            <a:avLst/>
          </a:prstGeom>
          <a:noFill/>
        </p:spPr>
        <p:txBody>
          <a:bodyPr wrap="square" rtlCol="0" anchor="t">
            <a:spAutoFit/>
          </a:bodyPr>
          <a:p>
            <a:pPr indent="0" algn="ctr" fontAlgn="auto">
              <a:lnSpc>
                <a:spcPct val="150000"/>
              </a:lnSpc>
            </a:pPr>
            <a:r>
              <a:rPr sz="1400">
                <a:solidFill>
                  <a:schemeClr val="bg1"/>
                </a:solidFill>
                <a:latin typeface="黑体" panose="02000500000000000000" charset="-122"/>
                <a:ea typeface="黑体" panose="02000500000000000000" charset="-122"/>
                <a:cs typeface="黑体" panose="02000500000000000000" charset="-122"/>
                <a:sym typeface="+mn-ea"/>
              </a:rPr>
              <a:t>过去基础系统软件的技术发展主要都是靠国外公司及机构个人在支撑，而来自中国的贡献和力量很少。</a:t>
            </a:r>
            <a:br>
              <a:rPr sz="1400">
                <a:solidFill>
                  <a:schemeClr val="bg1"/>
                </a:solidFill>
                <a:latin typeface="黑体" panose="02000500000000000000" charset="-122"/>
                <a:ea typeface="黑体" panose="02000500000000000000" charset="-122"/>
                <a:cs typeface="黑体" panose="02000500000000000000" charset="-122"/>
                <a:sym typeface="+mn-ea"/>
              </a:rPr>
            </a:br>
            <a:r>
              <a:rPr lang="en-US" sz="1400">
                <a:solidFill>
                  <a:schemeClr val="bg1"/>
                </a:solidFill>
                <a:latin typeface="黑体" panose="02000500000000000000" charset="-122"/>
                <a:ea typeface="黑体" panose="02000500000000000000" charset="-122"/>
                <a:cs typeface="黑体" panose="02000500000000000000" charset="-122"/>
                <a:sym typeface="+mn-ea"/>
              </a:rPr>
              <a:t>OpenEuler</a:t>
            </a:r>
            <a:r>
              <a:rPr sz="1400">
                <a:solidFill>
                  <a:schemeClr val="bg1"/>
                </a:solidFill>
                <a:latin typeface="黑体" panose="02000500000000000000" charset="-122"/>
                <a:ea typeface="黑体" panose="02000500000000000000" charset="-122"/>
                <a:cs typeface="黑体" panose="02000500000000000000" charset="-122"/>
                <a:sym typeface="+mn-ea"/>
              </a:rPr>
              <a:t>社区聚集中国基础软件方向的主要核心力量，向着国际性有重要影响力的软件社区目标迈进，为国际开源软件和IT产业发展贡献中国力量。</a:t>
            </a:r>
            <a:endParaRPr sz="1400">
              <a:solidFill>
                <a:schemeClr val="bg1"/>
              </a:solidFill>
              <a:latin typeface="黑体" panose="02000500000000000000" charset="-122"/>
              <a:ea typeface="黑体" panose="02000500000000000000" charset="-122"/>
              <a:cs typeface="黑体" panose="02000500000000000000" charset="-122"/>
              <a:sym typeface="+mn-ea"/>
            </a:endParaRPr>
          </a:p>
          <a:p>
            <a:pPr indent="0" algn="ctr" fontAlgn="auto">
              <a:lnSpc>
                <a:spcPct val="150000"/>
              </a:lnSpc>
            </a:pPr>
            <a:r>
              <a:rPr sz="1400">
                <a:solidFill>
                  <a:schemeClr val="bg1"/>
                </a:solidFill>
                <a:latin typeface="黑体" panose="02000500000000000000" charset="-122"/>
                <a:ea typeface="黑体" panose="02000500000000000000" charset="-122"/>
                <a:cs typeface="黑体" panose="02000500000000000000" charset="-122"/>
                <a:sym typeface="+mn-ea"/>
              </a:rPr>
              <a:t>相信我们有这个能力，可以向历史交出我们的答卷。 </a:t>
            </a:r>
            <a:endParaRPr lang="zh-CN" altLang="en-US" sz="1400">
              <a:solidFill>
                <a:schemeClr val="bg1"/>
              </a:solidFill>
              <a:latin typeface="黑体" panose="02000500000000000000" charset="-122"/>
              <a:ea typeface="黑体" panose="02000500000000000000" charset="-122"/>
              <a:cs typeface="黑体" panose="02000500000000000000" charset="-122"/>
              <a:sym typeface="+mn-ea"/>
            </a:endParaRPr>
          </a:p>
        </p:txBody>
      </p:sp>
      <p:pic>
        <p:nvPicPr>
          <p:cNvPr id="11" name="图片 10"/>
          <p:cNvPicPr>
            <a:picLocks noChangeAspect="1"/>
          </p:cNvPicPr>
          <p:nvPr/>
        </p:nvPicPr>
        <p:blipFill>
          <a:blip r:embed="rId2"/>
          <a:stretch>
            <a:fillRect/>
          </a:stretch>
        </p:blipFill>
        <p:spPr>
          <a:xfrm>
            <a:off x="1431290" y="1600200"/>
            <a:ext cx="3427095" cy="1396365"/>
          </a:xfrm>
          <a:prstGeom prst="roundRect">
            <a:avLst/>
          </a:prstGeom>
          <a:gradFill>
            <a:gsLst>
              <a:gs pos="0">
                <a:srgbClr val="14CD68"/>
              </a:gs>
              <a:gs pos="100000">
                <a:srgbClr val="035C7D"/>
              </a:gs>
            </a:gsLst>
            <a:lin ang="10800000" scaled="0"/>
          </a:gradFill>
          <a:effectLst>
            <a:softEdge rad="127000"/>
          </a:effectLst>
        </p:spPr>
      </p:pic>
      <p:sp>
        <p:nvSpPr>
          <p:cNvPr id="12" name="文本框 11"/>
          <p:cNvSpPr txBox="1"/>
          <p:nvPr/>
        </p:nvSpPr>
        <p:spPr>
          <a:xfrm>
            <a:off x="5311775" y="1773555"/>
            <a:ext cx="5378450" cy="583565"/>
          </a:xfrm>
          <a:prstGeom prst="rect">
            <a:avLst/>
          </a:prstGeom>
          <a:noFill/>
        </p:spPr>
        <p:txBody>
          <a:bodyPr wrap="square" rtlCol="0" anchor="t">
            <a:spAutoFit/>
          </a:bodyPr>
          <a:p>
            <a:r>
              <a:rPr sz="1600">
                <a:solidFill>
                  <a:schemeClr val="bg1"/>
                </a:solidFill>
                <a:latin typeface="黑体" panose="02000500000000000000" charset="-122"/>
                <a:ea typeface="黑体" panose="02000500000000000000" charset="-122"/>
                <a:cs typeface="黑体" panose="02000500000000000000" charset="-122"/>
              </a:rPr>
              <a:t>2</a:t>
            </a:r>
            <a:r>
              <a:rPr lang="zh-CN" altLang="en-US" sz="1600">
                <a:solidFill>
                  <a:schemeClr val="bg1"/>
                </a:solidFill>
                <a:latin typeface="黑体" panose="02000500000000000000" charset="-122"/>
                <a:ea typeface="黑体" panose="02000500000000000000" charset="-122"/>
                <a:cs typeface="黑体" panose="02000500000000000000" charset="-122"/>
              </a:rPr>
              <a:t>021年</a:t>
            </a:r>
            <a:r>
              <a:rPr lang="en-US" altLang="zh-CN" sz="1600">
                <a:solidFill>
                  <a:schemeClr val="bg1"/>
                </a:solidFill>
                <a:latin typeface="黑体" panose="02000500000000000000" charset="-122"/>
                <a:ea typeface="黑体" panose="02000500000000000000" charset="-122"/>
                <a:cs typeface="黑体" panose="02000500000000000000" charset="-122"/>
              </a:rPr>
              <a:t>11</a:t>
            </a:r>
            <a:r>
              <a:rPr lang="zh-CN" altLang="en-US" sz="1600">
                <a:solidFill>
                  <a:schemeClr val="bg1"/>
                </a:solidFill>
                <a:latin typeface="黑体" panose="02000500000000000000" charset="-122"/>
                <a:ea typeface="黑体" panose="02000500000000000000" charset="-122"/>
                <a:cs typeface="黑体" panose="02000500000000000000" charset="-122"/>
              </a:rPr>
              <a:t>月，应欧拉开源社区邀请，龙芯签署CLA（贡献者许可协议），正式加入欧拉开源社区。</a:t>
            </a:r>
            <a:endParaRPr lang="zh-CN" altLang="en-US" sz="1600">
              <a:solidFill>
                <a:schemeClr val="bg1"/>
              </a:solidFill>
              <a:latin typeface="黑体" panose="02000500000000000000" charset="-122"/>
              <a:ea typeface="黑体" panose="02000500000000000000" charset="-122"/>
              <a:cs typeface="黑体" panose="02000500000000000000" charset="-122"/>
            </a:endParaRPr>
          </a:p>
        </p:txBody>
      </p:sp>
      <p:sp>
        <p:nvSpPr>
          <p:cNvPr id="13" name="文本框 12"/>
          <p:cNvSpPr txBox="1"/>
          <p:nvPr/>
        </p:nvSpPr>
        <p:spPr>
          <a:xfrm>
            <a:off x="5311775" y="3383915"/>
            <a:ext cx="5352415" cy="829945"/>
          </a:xfrm>
          <a:prstGeom prst="rect">
            <a:avLst/>
          </a:prstGeom>
          <a:noFill/>
        </p:spPr>
        <p:txBody>
          <a:bodyPr wrap="square" rtlCol="0" anchor="t">
            <a:spAutoFit/>
          </a:bodyPr>
          <a:p>
            <a:r>
              <a:rPr lang="zh-CN" altLang="en-US" sz="1600">
                <a:solidFill>
                  <a:schemeClr val="bg1"/>
                </a:solidFill>
                <a:latin typeface="黑体" panose="02000500000000000000" charset="-122"/>
                <a:ea typeface="黑体" panose="02000500000000000000" charset="-122"/>
                <a:cs typeface="黑体" panose="02000500000000000000" charset="-122"/>
              </a:rPr>
              <a:t>2022年6月，欧拉开源社区第二届理事会决议，龙芯中科技术股份有限公司成为欧拉开源社区第二届理事会成员单位。</a:t>
            </a:r>
            <a:endParaRPr lang="zh-CN" altLang="en-US" sz="1600">
              <a:solidFill>
                <a:schemeClr val="bg1"/>
              </a:solidFill>
              <a:latin typeface="黑体" panose="02000500000000000000" charset="-122"/>
              <a:ea typeface="黑体" panose="02000500000000000000" charset="-122"/>
              <a:cs typeface="黑体" panose="02000500000000000000" charset="-122"/>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UNIT_TABLE_BEAUTIFY" val="smartTable{029f8b10-cef8-4511-8aef-61b5e7bfd860}"/>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4138</Words>
  <Application>WPS 演示</Application>
  <PresentationFormat>宽屏</PresentationFormat>
  <Paragraphs>685</Paragraphs>
  <Slides>22</Slides>
  <Notes>0</Notes>
  <HiddenSlides>0</HiddenSlides>
  <MMClips>0</MMClips>
  <ScaleCrop>false</ScaleCrop>
  <HeadingPairs>
    <vt:vector size="6" baseType="variant">
      <vt:variant>
        <vt:lpstr>已用的字体</vt:lpstr>
      </vt:variant>
      <vt:variant>
        <vt:i4>23</vt:i4>
      </vt:variant>
      <vt:variant>
        <vt:lpstr>主题</vt:lpstr>
      </vt:variant>
      <vt:variant>
        <vt:i4>2</vt:i4>
      </vt:variant>
      <vt:variant>
        <vt:lpstr>幻灯片标题</vt:lpstr>
      </vt:variant>
      <vt:variant>
        <vt:i4>22</vt:i4>
      </vt:variant>
    </vt:vector>
  </HeadingPairs>
  <TitlesOfParts>
    <vt:vector size="47" baseType="lpstr">
      <vt:lpstr>Arial</vt:lpstr>
      <vt:lpstr>宋体</vt:lpstr>
      <vt:lpstr>Wingdings</vt:lpstr>
      <vt:lpstr>微软雅黑</vt:lpstr>
      <vt:lpstr>黑体</vt:lpstr>
      <vt:lpstr>Nimbus Roman No9 L</vt:lpstr>
      <vt:lpstr>MathJax_Vector</vt:lpstr>
      <vt:lpstr>阿里巴巴普惠体 2.0 95 ExtraBold</vt:lpstr>
      <vt:lpstr>仿宋</vt:lpstr>
      <vt:lpstr>阿里巴巴普惠体 2.0 105 Heavy</vt:lpstr>
      <vt:lpstr>阿里巴巴普惠体 2.0 55 Regular</vt:lpstr>
      <vt:lpstr>方正兰亭粗黑_GBK</vt:lpstr>
      <vt:lpstr>Calibri</vt:lpstr>
      <vt:lpstr>DejaVu Sans</vt:lpstr>
      <vt:lpstr>Times New Roman</vt:lpstr>
      <vt:lpstr>Mangal</vt:lpstr>
      <vt:lpstr>等线</vt:lpstr>
      <vt:lpstr>Arial Unicode MS</vt:lpstr>
      <vt:lpstr>国标黑体</vt:lpstr>
      <vt:lpstr>国标宋体</vt:lpstr>
      <vt:lpstr>Arial</vt:lpstr>
      <vt:lpstr>方正兰亭黑_GBK</vt:lpstr>
      <vt:lpstr>FreeSerif</vt:lpstr>
      <vt:lpstr>Office 主题​​</vt:lpstr>
      <vt:lpstr>1_Office 主题​​</vt:lpstr>
      <vt:lpstr>创新.奋进</vt:lpstr>
      <vt:lpstr>目录</vt:lpstr>
      <vt:lpstr>1. 初心使命</vt:lpstr>
      <vt:lpstr>龙芯的发展历程</vt:lpstr>
      <vt:lpstr>龙芯CPU三大产品系列定位</vt:lpstr>
      <vt:lpstr>龙芯桌面/ 服务器CPU系列</vt:lpstr>
      <vt:lpstr>龙芯第四代产品的Tock“三剑客”</vt:lpstr>
      <vt:lpstr>性能达到酷睿10代四核CPU水平</vt:lpstr>
      <vt:lpstr>时代在召唤，中国的基础软件发展向何处去</vt:lpstr>
      <vt:lpstr>2. 贡献模式</vt:lpstr>
      <vt:lpstr>LoongArch:欧拉社区的多样化架构支持</vt:lpstr>
      <vt:lpstr>完整的LoongArch架构开源基础软件技术体系支撑社区发展</vt:lpstr>
      <vt:lpstr>发挥三大技术领域优势，助力欧拉社区发展</vt:lpstr>
      <vt:lpstr>龙芯中科是向编译系统社区贡献量最大的国内厂商</vt:lpstr>
      <vt:lpstr>3. 建设成果</vt:lpstr>
      <vt:lpstr>欧拉社区OpenEuler OS LoongArch版本历程</vt:lpstr>
      <vt:lpstr>鼎力支持、保障社区版本研发</vt:lpstr>
      <vt:lpstr>LoongArch版本生态：原生支持Linux全部主流应用开发环境</vt:lpstr>
      <vt:lpstr>全方位参与欧拉社区建设</vt:lpstr>
      <vt:lpstr>4. 展望未来</vt:lpstr>
      <vt:lpstr>展望未来</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houfangdong</cp:lastModifiedBy>
  <cp:revision>443</cp:revision>
  <dcterms:created xsi:type="dcterms:W3CDTF">2024-11-12T01:10:58Z</dcterms:created>
  <dcterms:modified xsi:type="dcterms:W3CDTF">2024-11-12T01:10:58Z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(3)Pl5FK/vAeNN36ZzOCAIVQo46D+KzoFvIv85UQYAJsBEe9qjmI9vsLY6o6l7UTs7SRDQITG7a
k8XRMF05l+J2k+CgX9BGn8gUGDrMJLgCFylJ1yAyGimJHpOOTgAo4UT38GKFvvbYqRVQnWHC
BoAVhFQg1yhQGv23reE01p8lMl68cRAUggzOiVActFv6QGSu2L7zkducMZ82FDM+Je2Ssvh2
PEVoUXP0+UQnOJOsKq</vt:lpwstr>
  </property>
  <property fmtid="{D5CDD505-2E9C-101B-9397-08002B2CF9AE}" pid="3" name="_2015_ms_pID_7253431">
    <vt:lpwstr>vR1kowiHlwIeFY3y2zZB6mfnbPt74b8oAxFnOpsnz8l1zpWDL9hcEC
Vgk+RuZRZdCcIPt0t3rIpF8XEEdwUMBqLlT4ufAwa0F8IBPIrfPBqqMur3fV2ZkzW4t5FLoc
K4yE7H3SA/u8hsQI+IKOTEKQ7pB+xKawKLHdF7Ur3UjXMnoDgKGtXXk+ogRDGPjtZoByclFP
T4W69NZho5r9bOj2OiqRqA5TXmkuUnpKBelI</vt:lpwstr>
  </property>
  <property fmtid="{D5CDD505-2E9C-101B-9397-08002B2CF9AE}" pid="4" name="_2015_ms_pID_7253432">
    <vt:lpwstr>yw==</vt:lpwstr>
  </property>
  <property fmtid="{D5CDD505-2E9C-101B-9397-08002B2CF9AE}" pid="5" name="ICV">
    <vt:lpwstr/>
  </property>
  <property fmtid="{D5CDD505-2E9C-101B-9397-08002B2CF9AE}" pid="6" name="KSOProductBuildVer">
    <vt:lpwstr>2052-11.1.0.11719</vt:lpwstr>
  </property>
</Properties>
</file>